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0"/>
  </p:notesMasterIdLst>
  <p:handoutMasterIdLst>
    <p:handoutMasterId r:id="rId21"/>
  </p:handoutMasterIdLst>
  <p:sldIdLst>
    <p:sldId id="421" r:id="rId4"/>
    <p:sldId id="332" r:id="rId5"/>
    <p:sldId id="382" r:id="rId6"/>
    <p:sldId id="429" r:id="rId7"/>
    <p:sldId id="377" r:id="rId8"/>
    <p:sldId id="426" r:id="rId9"/>
    <p:sldId id="427" r:id="rId10"/>
    <p:sldId id="428" r:id="rId11"/>
    <p:sldId id="378" r:id="rId12"/>
    <p:sldId id="430" r:id="rId13"/>
    <p:sldId id="379" r:id="rId14"/>
    <p:sldId id="361" r:id="rId15"/>
    <p:sldId id="381" r:id="rId16"/>
    <p:sldId id="422" r:id="rId17"/>
    <p:sldId id="294" r:id="rId18"/>
    <p:sldId id="423" r:id="rId1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D00"/>
    <a:srgbClr val="FF9900"/>
    <a:srgbClr val="009DD9"/>
    <a:srgbClr val="54A838"/>
    <a:srgbClr val="AFCE14"/>
    <a:srgbClr val="5CBD4F"/>
    <a:srgbClr val="33CC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6827E-4168-49B9-9FF7-7BB057FB99FE}" v="4" dt="2023-05-31T14:53:56.9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74212" autoAdjust="0"/>
  </p:normalViewPr>
  <p:slideViewPr>
    <p:cSldViewPr>
      <p:cViewPr varScale="1">
        <p:scale>
          <a:sx n="81" d="100"/>
          <a:sy n="81" d="100"/>
        </p:scale>
        <p:origin x="11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ke Allewaert | GoodPlanet Belgium" userId="39665255-030a-4689-b522-fb6b10596f60" providerId="ADAL" clId="{5082F1D0-73D5-4ED3-948D-2C7FC866A1A6}"/>
    <pc:docChg chg="modSld">
      <pc:chgData name="Anske Allewaert | GoodPlanet Belgium" userId="39665255-030a-4689-b522-fb6b10596f60" providerId="ADAL" clId="{5082F1D0-73D5-4ED3-948D-2C7FC866A1A6}" dt="2023-05-29T09:34:54.910" v="1"/>
      <pc:docMkLst>
        <pc:docMk/>
      </pc:docMkLst>
      <pc:sldChg chg="modAnim">
        <pc:chgData name="Anske Allewaert | GoodPlanet Belgium" userId="39665255-030a-4689-b522-fb6b10596f60" providerId="ADAL" clId="{5082F1D0-73D5-4ED3-948D-2C7FC866A1A6}" dt="2023-05-29T09:34:54.910" v="1"/>
        <pc:sldMkLst>
          <pc:docMk/>
          <pc:sldMk cId="0" sldId="379"/>
        </pc:sldMkLst>
      </pc:sldChg>
      <pc:sldChg chg="modNotesTx">
        <pc:chgData name="Anske Allewaert | GoodPlanet Belgium" userId="39665255-030a-4689-b522-fb6b10596f60" providerId="ADAL" clId="{5082F1D0-73D5-4ED3-948D-2C7FC866A1A6}" dt="2023-05-26T07:50:23.854" v="0" actId="20577"/>
        <pc:sldMkLst>
          <pc:docMk/>
          <pc:sldMk cId="0" sldId="428"/>
        </pc:sldMkLst>
      </pc:sldChg>
    </pc:docChg>
  </pc:docChgLst>
  <pc:docChgLst>
    <pc:chgData name="Marieke Tijskens | GoodPlanet Belgium" userId="24f1f648-765a-43e9-9ee6-6eebb13e755e" providerId="ADAL" clId="{D456827E-4168-49B9-9FF7-7BB057FB99FE}"/>
    <pc:docChg chg="custSel addSld modSld">
      <pc:chgData name="Marieke Tijskens | GoodPlanet Belgium" userId="24f1f648-765a-43e9-9ee6-6eebb13e755e" providerId="ADAL" clId="{D456827E-4168-49B9-9FF7-7BB057FB99FE}" dt="2023-05-31T15:03:56.732" v="779" actId="1076"/>
      <pc:docMkLst>
        <pc:docMk/>
      </pc:docMkLst>
      <pc:sldChg chg="modSp mod">
        <pc:chgData name="Marieke Tijskens | GoodPlanet Belgium" userId="24f1f648-765a-43e9-9ee6-6eebb13e755e" providerId="ADAL" clId="{D456827E-4168-49B9-9FF7-7BB057FB99FE}" dt="2023-05-31T14:58:42.606" v="640" actId="1076"/>
        <pc:sldMkLst>
          <pc:docMk/>
          <pc:sldMk cId="0" sldId="294"/>
        </pc:sldMkLst>
        <pc:spChg chg="mod">
          <ac:chgData name="Marieke Tijskens | GoodPlanet Belgium" userId="24f1f648-765a-43e9-9ee6-6eebb13e755e" providerId="ADAL" clId="{D456827E-4168-49B9-9FF7-7BB057FB99FE}" dt="2023-05-31T14:58:42.606" v="640" actId="1076"/>
          <ac:spMkLst>
            <pc:docMk/>
            <pc:sldMk cId="0" sldId="294"/>
            <ac:spMk id="29698" creationId="{0C90EF32-5E0C-8E48-5362-EC0F0EBBC3B0}"/>
          </ac:spMkLst>
        </pc:spChg>
        <pc:spChg chg="mod">
          <ac:chgData name="Marieke Tijskens | GoodPlanet Belgium" userId="24f1f648-765a-43e9-9ee6-6eebb13e755e" providerId="ADAL" clId="{D456827E-4168-49B9-9FF7-7BB057FB99FE}" dt="2023-05-25T14:01:52.129" v="466" actId="20577"/>
          <ac:spMkLst>
            <pc:docMk/>
            <pc:sldMk cId="0" sldId="294"/>
            <ac:spMk id="29707" creationId="{E280A1CB-07AF-A66F-05EC-8074CAFF8BD0}"/>
          </ac:spMkLst>
        </pc:spChg>
        <pc:spChg chg="mod">
          <ac:chgData name="Marieke Tijskens | GoodPlanet Belgium" userId="24f1f648-765a-43e9-9ee6-6eebb13e755e" providerId="ADAL" clId="{D456827E-4168-49B9-9FF7-7BB057FB99FE}" dt="2023-05-25T14:01:54.303" v="468" actId="20577"/>
          <ac:spMkLst>
            <pc:docMk/>
            <pc:sldMk cId="0" sldId="294"/>
            <ac:spMk id="29708" creationId="{847759A2-B3C4-80EA-F26E-ED96C5EB7BBF}"/>
          </ac:spMkLst>
        </pc:spChg>
      </pc:sldChg>
      <pc:sldChg chg="modSp mod">
        <pc:chgData name="Marieke Tijskens | GoodPlanet Belgium" userId="24f1f648-765a-43e9-9ee6-6eebb13e755e" providerId="ADAL" clId="{D456827E-4168-49B9-9FF7-7BB057FB99FE}" dt="2023-05-31T15:01:21.200" v="669" actId="5793"/>
        <pc:sldMkLst>
          <pc:docMk/>
          <pc:sldMk cId="0" sldId="332"/>
        </pc:sldMkLst>
        <pc:spChg chg="mod">
          <ac:chgData name="Marieke Tijskens | GoodPlanet Belgium" userId="24f1f648-765a-43e9-9ee6-6eebb13e755e" providerId="ADAL" clId="{D456827E-4168-49B9-9FF7-7BB057FB99FE}" dt="2023-05-31T15:01:21.200" v="669" actId="5793"/>
          <ac:spMkLst>
            <pc:docMk/>
            <pc:sldMk cId="0" sldId="332"/>
            <ac:spMk id="3" creationId="{49268363-EEEF-6491-F677-F1496DCFAD6B}"/>
          </ac:spMkLst>
        </pc:spChg>
        <pc:spChg chg="mod">
          <ac:chgData name="Marieke Tijskens | GoodPlanet Belgium" userId="24f1f648-765a-43e9-9ee6-6eebb13e755e" providerId="ADAL" clId="{D456827E-4168-49B9-9FF7-7BB057FB99FE}" dt="2023-05-25T14:03:12.661" v="513" actId="1076"/>
          <ac:spMkLst>
            <pc:docMk/>
            <pc:sldMk cId="0" sldId="332"/>
            <ac:spMk id="8" creationId="{9B2AD4C0-D1A5-EFAD-28FC-54F914DF5EB7}"/>
          </ac:spMkLst>
        </pc:spChg>
        <pc:spChg chg="mod">
          <ac:chgData name="Marieke Tijskens | GoodPlanet Belgium" userId="24f1f648-765a-43e9-9ee6-6eebb13e755e" providerId="ADAL" clId="{D456827E-4168-49B9-9FF7-7BB057FB99FE}" dt="2023-05-31T14:56:50.131" v="567" actId="1076"/>
          <ac:spMkLst>
            <pc:docMk/>
            <pc:sldMk cId="0" sldId="332"/>
            <ac:spMk id="5122" creationId="{2EC15078-FBF1-48F7-87C7-3E4FF0C9E748}"/>
          </ac:spMkLst>
        </pc:spChg>
      </pc:sldChg>
      <pc:sldChg chg="addSp delSp modSp mod modNotesTx">
        <pc:chgData name="Marieke Tijskens | GoodPlanet Belgium" userId="24f1f648-765a-43e9-9ee6-6eebb13e755e" providerId="ADAL" clId="{D456827E-4168-49B9-9FF7-7BB057FB99FE}" dt="2023-05-25T14:02:39.356" v="502" actId="20577"/>
        <pc:sldMkLst>
          <pc:docMk/>
          <pc:sldMk cId="0" sldId="361"/>
        </pc:sldMkLst>
        <pc:graphicFrameChg chg="add mod">
          <ac:chgData name="Marieke Tijskens | GoodPlanet Belgium" userId="24f1f648-765a-43e9-9ee6-6eebb13e755e" providerId="ADAL" clId="{D456827E-4168-49B9-9FF7-7BB057FB99FE}" dt="2023-05-25T13:43:57.984" v="205" actId="14100"/>
          <ac:graphicFrameMkLst>
            <pc:docMk/>
            <pc:sldMk cId="0" sldId="361"/>
            <ac:graphicFrameMk id="4" creationId="{0D67B160-B0D2-CEBF-E3FF-9D2AADC7737D}"/>
          </ac:graphicFrameMkLst>
        </pc:graphicFrameChg>
        <pc:picChg chg="del">
          <ac:chgData name="Marieke Tijskens | GoodPlanet Belgium" userId="24f1f648-765a-43e9-9ee6-6eebb13e755e" providerId="ADAL" clId="{D456827E-4168-49B9-9FF7-7BB057FB99FE}" dt="2023-05-25T13:36:27.926" v="178" actId="478"/>
          <ac:picMkLst>
            <pc:docMk/>
            <pc:sldMk cId="0" sldId="361"/>
            <ac:picMk id="23554" creationId="{C2DAB322-F3AB-9C8F-D684-0BB7CB2EC375}"/>
          </ac:picMkLst>
        </pc:picChg>
        <pc:picChg chg="del">
          <ac:chgData name="Marieke Tijskens | GoodPlanet Belgium" userId="24f1f648-765a-43e9-9ee6-6eebb13e755e" providerId="ADAL" clId="{D456827E-4168-49B9-9FF7-7BB057FB99FE}" dt="2023-05-25T13:36:28.734" v="179" actId="478"/>
          <ac:picMkLst>
            <pc:docMk/>
            <pc:sldMk cId="0" sldId="361"/>
            <ac:picMk id="23555" creationId="{08978006-6689-00BC-869C-5704E3E4D375}"/>
          </ac:picMkLst>
        </pc:picChg>
      </pc:sldChg>
      <pc:sldChg chg="delSp modSp mod">
        <pc:chgData name="Marieke Tijskens | GoodPlanet Belgium" userId="24f1f648-765a-43e9-9ee6-6eebb13e755e" providerId="ADAL" clId="{D456827E-4168-49B9-9FF7-7BB057FB99FE}" dt="2023-05-31T15:03:07.432" v="734" actId="1076"/>
        <pc:sldMkLst>
          <pc:docMk/>
          <pc:sldMk cId="0" sldId="378"/>
        </pc:sldMkLst>
        <pc:spChg chg="mod">
          <ac:chgData name="Marieke Tijskens | GoodPlanet Belgium" userId="24f1f648-765a-43e9-9ee6-6eebb13e755e" providerId="ADAL" clId="{D456827E-4168-49B9-9FF7-7BB057FB99FE}" dt="2023-05-31T15:03:07.432" v="734" actId="1076"/>
          <ac:spMkLst>
            <pc:docMk/>
            <pc:sldMk cId="0" sldId="378"/>
            <ac:spMk id="7" creationId="{44FD7CAA-4058-9FD0-B9A6-35DDC6963CD3}"/>
          </ac:spMkLst>
        </pc:spChg>
        <pc:spChg chg="del">
          <ac:chgData name="Marieke Tijskens | GoodPlanet Belgium" userId="24f1f648-765a-43e9-9ee6-6eebb13e755e" providerId="ADAL" clId="{D456827E-4168-49B9-9FF7-7BB057FB99FE}" dt="2023-05-25T13:25:30.185" v="86" actId="478"/>
          <ac:spMkLst>
            <pc:docMk/>
            <pc:sldMk cId="0" sldId="378"/>
            <ac:spMk id="8198" creationId="{490C6120-A355-C80D-D9E3-DE8408D11C31}"/>
          </ac:spMkLst>
        </pc:spChg>
        <pc:spChg chg="mod">
          <ac:chgData name="Marieke Tijskens | GoodPlanet Belgium" userId="24f1f648-765a-43e9-9ee6-6eebb13e755e" providerId="ADAL" clId="{D456827E-4168-49B9-9FF7-7BB057FB99FE}" dt="2023-05-31T14:57:59.593" v="603" actId="20577"/>
          <ac:spMkLst>
            <pc:docMk/>
            <pc:sldMk cId="0" sldId="378"/>
            <ac:spMk id="17410" creationId="{DE0BB594-DB9C-51DE-E328-4F678D65FD8B}"/>
          </ac:spMkLst>
        </pc:spChg>
        <pc:spChg chg="mod">
          <ac:chgData name="Marieke Tijskens | GoodPlanet Belgium" userId="24f1f648-765a-43e9-9ee6-6eebb13e755e" providerId="ADAL" clId="{D456827E-4168-49B9-9FF7-7BB057FB99FE}" dt="2023-05-31T15:03:02.078" v="733" actId="1076"/>
          <ac:spMkLst>
            <pc:docMk/>
            <pc:sldMk cId="0" sldId="378"/>
            <ac:spMk id="17411" creationId="{192EBC84-9090-A9F2-E016-8F4E111D50AB}"/>
          </ac:spMkLst>
        </pc:spChg>
      </pc:sldChg>
      <pc:sldChg chg="delSp modSp mod delAnim modNotesTx">
        <pc:chgData name="Marieke Tijskens | GoodPlanet Belgium" userId="24f1f648-765a-43e9-9ee6-6eebb13e755e" providerId="ADAL" clId="{D456827E-4168-49B9-9FF7-7BB057FB99FE}" dt="2023-05-31T15:03:22.586" v="748" actId="1076"/>
        <pc:sldMkLst>
          <pc:docMk/>
          <pc:sldMk cId="0" sldId="379"/>
        </pc:sldMkLst>
        <pc:spChg chg="del">
          <ac:chgData name="Marieke Tijskens | GoodPlanet Belgium" userId="24f1f648-765a-43e9-9ee6-6eebb13e755e" providerId="ADAL" clId="{D456827E-4168-49B9-9FF7-7BB057FB99FE}" dt="2023-05-25T13:36:14.348" v="176" actId="478"/>
          <ac:spMkLst>
            <pc:docMk/>
            <pc:sldMk cId="0" sldId="379"/>
            <ac:spMk id="8" creationId="{96BA58F7-B499-D2E8-D51B-675F6B209F90}"/>
          </ac:spMkLst>
        </pc:spChg>
        <pc:spChg chg="mod">
          <ac:chgData name="Marieke Tijskens | GoodPlanet Belgium" userId="24f1f648-765a-43e9-9ee6-6eebb13e755e" providerId="ADAL" clId="{D456827E-4168-49B9-9FF7-7BB057FB99FE}" dt="2023-05-31T15:03:22.586" v="748" actId="1076"/>
          <ac:spMkLst>
            <pc:docMk/>
            <pc:sldMk cId="0" sldId="379"/>
            <ac:spMk id="9" creationId="{B16CC873-7F07-C7DD-EB4D-F17FAE003F58}"/>
          </ac:spMkLst>
        </pc:spChg>
        <pc:spChg chg="mod">
          <ac:chgData name="Marieke Tijskens | GoodPlanet Belgium" userId="24f1f648-765a-43e9-9ee6-6eebb13e755e" providerId="ADAL" clId="{D456827E-4168-49B9-9FF7-7BB057FB99FE}" dt="2023-05-31T14:58:14.568" v="617" actId="1076"/>
          <ac:spMkLst>
            <pc:docMk/>
            <pc:sldMk cId="0" sldId="379"/>
            <ac:spMk id="21506" creationId="{3ACA806F-B1E4-24B2-8408-017E02435BC8}"/>
          </ac:spMkLst>
        </pc:spChg>
        <pc:spChg chg="mod">
          <ac:chgData name="Marieke Tijskens | GoodPlanet Belgium" userId="24f1f648-765a-43e9-9ee6-6eebb13e755e" providerId="ADAL" clId="{D456827E-4168-49B9-9FF7-7BB057FB99FE}" dt="2023-05-31T15:03:17.010" v="747" actId="1076"/>
          <ac:spMkLst>
            <pc:docMk/>
            <pc:sldMk cId="0" sldId="379"/>
            <ac:spMk id="21507" creationId="{9B687F10-C242-A003-9894-E5023EAD7CAE}"/>
          </ac:spMkLst>
        </pc:spChg>
      </pc:sldChg>
      <pc:sldChg chg="modSp mod modNotesTx">
        <pc:chgData name="Marieke Tijskens | GoodPlanet Belgium" userId="24f1f648-765a-43e9-9ee6-6eebb13e755e" providerId="ADAL" clId="{D456827E-4168-49B9-9FF7-7BB057FB99FE}" dt="2023-05-31T15:03:41.163" v="763" actId="1076"/>
        <pc:sldMkLst>
          <pc:docMk/>
          <pc:sldMk cId="0" sldId="381"/>
        </pc:sldMkLst>
        <pc:spChg chg="mod">
          <ac:chgData name="Marieke Tijskens | GoodPlanet Belgium" userId="24f1f648-765a-43e9-9ee6-6eebb13e755e" providerId="ADAL" clId="{D456827E-4168-49B9-9FF7-7BB057FB99FE}" dt="2023-05-31T15:03:41.163" v="763" actId="1076"/>
          <ac:spMkLst>
            <pc:docMk/>
            <pc:sldMk cId="0" sldId="381"/>
            <ac:spMk id="6" creationId="{74DACDD6-8B5D-FDC2-6A7A-689DCCF26592}"/>
          </ac:spMkLst>
        </pc:spChg>
        <pc:spChg chg="mod">
          <ac:chgData name="Marieke Tijskens | GoodPlanet Belgium" userId="24f1f648-765a-43e9-9ee6-6eebb13e755e" providerId="ADAL" clId="{D456827E-4168-49B9-9FF7-7BB057FB99FE}" dt="2023-05-31T14:58:24.772" v="625" actId="1076"/>
          <ac:spMkLst>
            <pc:docMk/>
            <pc:sldMk cId="0" sldId="381"/>
            <ac:spMk id="25602" creationId="{B08295E1-C25F-1C3E-8EB6-DFE2B91FB303}"/>
          </ac:spMkLst>
        </pc:spChg>
        <pc:spChg chg="mod">
          <ac:chgData name="Marieke Tijskens | GoodPlanet Belgium" userId="24f1f648-765a-43e9-9ee6-6eebb13e755e" providerId="ADAL" clId="{D456827E-4168-49B9-9FF7-7BB057FB99FE}" dt="2023-05-31T15:03:37.643" v="762" actId="1076"/>
          <ac:spMkLst>
            <pc:docMk/>
            <pc:sldMk cId="0" sldId="381"/>
            <ac:spMk id="25603" creationId="{2B93A0ED-E4BA-D484-DB31-2EEA13CD917A}"/>
          </ac:spMkLst>
        </pc:spChg>
      </pc:sldChg>
      <pc:sldChg chg="modAnim">
        <pc:chgData name="Marieke Tijskens | GoodPlanet Belgium" userId="24f1f648-765a-43e9-9ee6-6eebb13e755e" providerId="ADAL" clId="{D456827E-4168-49B9-9FF7-7BB057FB99FE}" dt="2023-05-31T14:52:04.512" v="514"/>
        <pc:sldMkLst>
          <pc:docMk/>
          <pc:sldMk cId="0" sldId="382"/>
        </pc:sldMkLst>
      </pc:sldChg>
      <pc:sldChg chg="modSp mod modNotesTx">
        <pc:chgData name="Marieke Tijskens | GoodPlanet Belgium" userId="24f1f648-765a-43e9-9ee6-6eebb13e755e" providerId="ADAL" clId="{D456827E-4168-49B9-9FF7-7BB057FB99FE}" dt="2023-05-31T15:03:56.732" v="779" actId="1076"/>
        <pc:sldMkLst>
          <pc:docMk/>
          <pc:sldMk cId="0" sldId="422"/>
        </pc:sldMkLst>
        <pc:spChg chg="mod">
          <ac:chgData name="Marieke Tijskens | GoodPlanet Belgium" userId="24f1f648-765a-43e9-9ee6-6eebb13e755e" providerId="ADAL" clId="{D456827E-4168-49B9-9FF7-7BB057FB99FE}" dt="2023-05-31T15:03:56.732" v="779" actId="1076"/>
          <ac:spMkLst>
            <pc:docMk/>
            <pc:sldMk cId="0" sldId="422"/>
            <ac:spMk id="6" creationId="{C8ED09F8-46DF-FAD4-CDC2-6A3EA86CF1D9}"/>
          </ac:spMkLst>
        </pc:spChg>
        <pc:spChg chg="mod">
          <ac:chgData name="Marieke Tijskens | GoodPlanet Belgium" userId="24f1f648-765a-43e9-9ee6-6eebb13e755e" providerId="ADAL" clId="{D456827E-4168-49B9-9FF7-7BB057FB99FE}" dt="2023-05-31T14:58:33.347" v="632" actId="1076"/>
          <ac:spMkLst>
            <pc:docMk/>
            <pc:sldMk cId="0" sldId="422"/>
            <ac:spMk id="27650" creationId="{63765275-81FC-9DB9-A40C-E1B5F9866CD4}"/>
          </ac:spMkLst>
        </pc:spChg>
        <pc:spChg chg="mod">
          <ac:chgData name="Marieke Tijskens | GoodPlanet Belgium" userId="24f1f648-765a-43e9-9ee6-6eebb13e755e" providerId="ADAL" clId="{D456827E-4168-49B9-9FF7-7BB057FB99FE}" dt="2023-05-31T15:03:50.940" v="778" actId="1076"/>
          <ac:spMkLst>
            <pc:docMk/>
            <pc:sldMk cId="0" sldId="422"/>
            <ac:spMk id="27651" creationId="{4EFDDC6A-3819-059F-B41F-3EB9F05807E5}"/>
          </ac:spMkLst>
        </pc:spChg>
      </pc:sldChg>
      <pc:sldChg chg="modSp mod modNotesTx">
        <pc:chgData name="Marieke Tijskens | GoodPlanet Belgium" userId="24f1f648-765a-43e9-9ee6-6eebb13e755e" providerId="ADAL" clId="{D456827E-4168-49B9-9FF7-7BB057FB99FE}" dt="2023-05-25T14:02:15.727" v="478" actId="20577"/>
        <pc:sldMkLst>
          <pc:docMk/>
          <pc:sldMk cId="0" sldId="423"/>
        </pc:sldMkLst>
        <pc:spChg chg="mod">
          <ac:chgData name="Marieke Tijskens | GoodPlanet Belgium" userId="24f1f648-765a-43e9-9ee6-6eebb13e755e" providerId="ADAL" clId="{D456827E-4168-49B9-9FF7-7BB057FB99FE}" dt="2023-05-25T14:01:47.495" v="464" actId="20577"/>
          <ac:spMkLst>
            <pc:docMk/>
            <pc:sldMk cId="0" sldId="423"/>
            <ac:spMk id="23" creationId="{846DD794-D1BC-94C3-4465-5BB54021A35F}"/>
          </ac:spMkLst>
        </pc:spChg>
        <pc:spChg chg="mod">
          <ac:chgData name="Marieke Tijskens | GoodPlanet Belgium" userId="24f1f648-765a-43e9-9ee6-6eebb13e755e" providerId="ADAL" clId="{D456827E-4168-49B9-9FF7-7BB057FB99FE}" dt="2023-05-25T14:01:45.491" v="462" actId="20577"/>
          <ac:spMkLst>
            <pc:docMk/>
            <pc:sldMk cId="0" sldId="423"/>
            <ac:spMk id="24" creationId="{36E209A0-12B1-6903-9008-320FFDE212BA}"/>
          </ac:spMkLst>
        </pc:spChg>
        <pc:spChg chg="mod">
          <ac:chgData name="Marieke Tijskens | GoodPlanet Belgium" userId="24f1f648-765a-43e9-9ee6-6eebb13e755e" providerId="ADAL" clId="{D456827E-4168-49B9-9FF7-7BB057FB99FE}" dt="2023-05-25T14:02:15.727" v="478" actId="20577"/>
          <ac:spMkLst>
            <pc:docMk/>
            <pc:sldMk cId="0" sldId="423"/>
            <ac:spMk id="27" creationId="{C53AE0DE-5B3A-A35A-FD6B-61D9261AE18F}"/>
          </ac:spMkLst>
        </pc:spChg>
      </pc:sldChg>
      <pc:sldChg chg="modSp mod modNotesTx">
        <pc:chgData name="Marieke Tijskens | GoodPlanet Belgium" userId="24f1f648-765a-43e9-9ee6-6eebb13e755e" providerId="ADAL" clId="{D456827E-4168-49B9-9FF7-7BB057FB99FE}" dt="2023-05-31T15:02:12.457" v="689" actId="1076"/>
        <pc:sldMkLst>
          <pc:docMk/>
          <pc:sldMk cId="0" sldId="426"/>
        </pc:sldMkLst>
        <pc:spChg chg="mod">
          <ac:chgData name="Marieke Tijskens | GoodPlanet Belgium" userId="24f1f648-765a-43e9-9ee6-6eebb13e755e" providerId="ADAL" clId="{D456827E-4168-49B9-9FF7-7BB057FB99FE}" dt="2023-05-31T15:02:07.810" v="688" actId="1076"/>
          <ac:spMkLst>
            <pc:docMk/>
            <pc:sldMk cId="0" sldId="426"/>
            <ac:spMk id="3" creationId="{76A744A0-ED48-C70A-9F27-FC730CE0B710}"/>
          </ac:spMkLst>
        </pc:spChg>
        <pc:spChg chg="mod">
          <ac:chgData name="Marieke Tijskens | GoodPlanet Belgium" userId="24f1f648-765a-43e9-9ee6-6eebb13e755e" providerId="ADAL" clId="{D456827E-4168-49B9-9FF7-7BB057FB99FE}" dt="2023-05-31T15:02:12.457" v="689" actId="1076"/>
          <ac:spMkLst>
            <pc:docMk/>
            <pc:sldMk cId="0" sldId="426"/>
            <ac:spMk id="10" creationId="{D736E793-0964-0937-917D-EC4BBFB7B221}"/>
          </ac:spMkLst>
        </pc:spChg>
        <pc:spChg chg="mod">
          <ac:chgData name="Marieke Tijskens | GoodPlanet Belgium" userId="24f1f648-765a-43e9-9ee6-6eebb13e755e" providerId="ADAL" clId="{D456827E-4168-49B9-9FF7-7BB057FB99FE}" dt="2023-05-31T14:57:16.508" v="575" actId="1076"/>
          <ac:spMkLst>
            <pc:docMk/>
            <pc:sldMk cId="0" sldId="426"/>
            <ac:spMk id="11266" creationId="{AE5CFE16-7AAF-0764-D299-C32FFC60D0A6}"/>
          </ac:spMkLst>
        </pc:spChg>
      </pc:sldChg>
      <pc:sldChg chg="modSp mod">
        <pc:chgData name="Marieke Tijskens | GoodPlanet Belgium" userId="24f1f648-765a-43e9-9ee6-6eebb13e755e" providerId="ADAL" clId="{D456827E-4168-49B9-9FF7-7BB057FB99FE}" dt="2023-05-31T15:02:25.154" v="704" actId="1076"/>
        <pc:sldMkLst>
          <pc:docMk/>
          <pc:sldMk cId="0" sldId="427"/>
        </pc:sldMkLst>
        <pc:spChg chg="mod">
          <ac:chgData name="Marieke Tijskens | GoodPlanet Belgium" userId="24f1f648-765a-43e9-9ee6-6eebb13e755e" providerId="ADAL" clId="{D456827E-4168-49B9-9FF7-7BB057FB99FE}" dt="2023-05-31T15:02:22.095" v="703" actId="1076"/>
          <ac:spMkLst>
            <pc:docMk/>
            <pc:sldMk cId="0" sldId="427"/>
            <ac:spMk id="3" creationId="{6F0C0645-2CFF-82CC-CBC9-A8F985733B35}"/>
          </ac:spMkLst>
        </pc:spChg>
        <pc:spChg chg="mod">
          <ac:chgData name="Marieke Tijskens | GoodPlanet Belgium" userId="24f1f648-765a-43e9-9ee6-6eebb13e755e" providerId="ADAL" clId="{D456827E-4168-49B9-9FF7-7BB057FB99FE}" dt="2023-05-31T15:02:25.154" v="704" actId="1076"/>
          <ac:spMkLst>
            <pc:docMk/>
            <pc:sldMk cId="0" sldId="427"/>
            <ac:spMk id="10" creationId="{016436B9-E95D-1115-A9F8-86484E6A5282}"/>
          </ac:spMkLst>
        </pc:spChg>
        <pc:spChg chg="mod">
          <ac:chgData name="Marieke Tijskens | GoodPlanet Belgium" userId="24f1f648-765a-43e9-9ee6-6eebb13e755e" providerId="ADAL" clId="{D456827E-4168-49B9-9FF7-7BB057FB99FE}" dt="2023-05-31T14:57:29.266" v="579" actId="1076"/>
          <ac:spMkLst>
            <pc:docMk/>
            <pc:sldMk cId="0" sldId="427"/>
            <ac:spMk id="13314" creationId="{2B71EBEA-8997-3489-B846-8FCDCB76F4BB}"/>
          </ac:spMkLst>
        </pc:spChg>
      </pc:sldChg>
      <pc:sldChg chg="modSp mod">
        <pc:chgData name="Marieke Tijskens | GoodPlanet Belgium" userId="24f1f648-765a-43e9-9ee6-6eebb13e755e" providerId="ADAL" clId="{D456827E-4168-49B9-9FF7-7BB057FB99FE}" dt="2023-05-31T15:02:52.896" v="727" actId="1076"/>
        <pc:sldMkLst>
          <pc:docMk/>
          <pc:sldMk cId="0" sldId="428"/>
        </pc:sldMkLst>
        <pc:spChg chg="mod">
          <ac:chgData name="Marieke Tijskens | GoodPlanet Belgium" userId="24f1f648-765a-43e9-9ee6-6eebb13e755e" providerId="ADAL" clId="{D456827E-4168-49B9-9FF7-7BB057FB99FE}" dt="2023-05-31T15:02:45.744" v="726" actId="1076"/>
          <ac:spMkLst>
            <pc:docMk/>
            <pc:sldMk cId="0" sldId="428"/>
            <ac:spMk id="3" creationId="{B48EF783-9B38-D9AB-625A-ADF74012C15F}"/>
          </ac:spMkLst>
        </pc:spChg>
        <pc:spChg chg="mod">
          <ac:chgData name="Marieke Tijskens | GoodPlanet Belgium" userId="24f1f648-765a-43e9-9ee6-6eebb13e755e" providerId="ADAL" clId="{D456827E-4168-49B9-9FF7-7BB057FB99FE}" dt="2023-05-31T15:02:52.896" v="727" actId="1076"/>
          <ac:spMkLst>
            <pc:docMk/>
            <pc:sldMk cId="0" sldId="428"/>
            <ac:spMk id="10" creationId="{92DEC339-D3E8-C1B1-A36E-E0AC2170D126}"/>
          </ac:spMkLst>
        </pc:spChg>
        <pc:spChg chg="mod">
          <ac:chgData name="Marieke Tijskens | GoodPlanet Belgium" userId="24f1f648-765a-43e9-9ee6-6eebb13e755e" providerId="ADAL" clId="{D456827E-4168-49B9-9FF7-7BB057FB99FE}" dt="2023-05-31T14:57:37.800" v="583" actId="1076"/>
          <ac:spMkLst>
            <pc:docMk/>
            <pc:sldMk cId="0" sldId="428"/>
            <ac:spMk id="15362" creationId="{CA102C13-1073-5F27-D87E-E4D54D185AC8}"/>
          </ac:spMkLst>
        </pc:spChg>
      </pc:sldChg>
      <pc:sldChg chg="addSp delSp modSp mod modAnim">
        <pc:chgData name="Marieke Tijskens | GoodPlanet Belgium" userId="24f1f648-765a-43e9-9ee6-6eebb13e755e" providerId="ADAL" clId="{D456827E-4168-49B9-9FF7-7BB057FB99FE}" dt="2023-05-31T15:01:55.489" v="674" actId="1076"/>
        <pc:sldMkLst>
          <pc:docMk/>
          <pc:sldMk cId="1839308339" sldId="429"/>
        </pc:sldMkLst>
        <pc:spChg chg="add mod">
          <ac:chgData name="Marieke Tijskens | GoodPlanet Belgium" userId="24f1f648-765a-43e9-9ee6-6eebb13e755e" providerId="ADAL" clId="{D456827E-4168-49B9-9FF7-7BB057FB99FE}" dt="2023-05-31T15:00:59.577" v="665" actId="6549"/>
          <ac:spMkLst>
            <pc:docMk/>
            <pc:sldMk cId="1839308339" sldId="429"/>
            <ac:spMk id="2" creationId="{3958F3B7-8202-5826-BA3E-A7C1E7F9FFFC}"/>
          </ac:spMkLst>
        </pc:spChg>
        <pc:spChg chg="mod">
          <ac:chgData name="Marieke Tijskens | GoodPlanet Belgium" userId="24f1f648-765a-43e9-9ee6-6eebb13e755e" providerId="ADAL" clId="{D456827E-4168-49B9-9FF7-7BB057FB99FE}" dt="2023-05-31T15:01:40.960" v="671" actId="1076"/>
          <ac:spMkLst>
            <pc:docMk/>
            <pc:sldMk cId="1839308339" sldId="429"/>
            <ac:spMk id="3" creationId="{6952C725-E49F-79FA-086C-977871D33D97}"/>
          </ac:spMkLst>
        </pc:spChg>
        <pc:spChg chg="add mod">
          <ac:chgData name="Marieke Tijskens | GoodPlanet Belgium" userId="24f1f648-765a-43e9-9ee6-6eebb13e755e" providerId="ADAL" clId="{D456827E-4168-49B9-9FF7-7BB057FB99FE}" dt="2023-05-31T15:01:55.489" v="674" actId="1076"/>
          <ac:spMkLst>
            <pc:docMk/>
            <pc:sldMk cId="1839308339" sldId="429"/>
            <ac:spMk id="4" creationId="{BEDC72B8-4C30-0EEF-C677-69A6372E6F0D}"/>
          </ac:spMkLst>
        </pc:spChg>
        <pc:spChg chg="add del mod">
          <ac:chgData name="Marieke Tijskens | GoodPlanet Belgium" userId="24f1f648-765a-43e9-9ee6-6eebb13e755e" providerId="ADAL" clId="{D456827E-4168-49B9-9FF7-7BB057FB99FE}" dt="2023-05-31T15:01:03.358" v="667" actId="478"/>
          <ac:spMkLst>
            <pc:docMk/>
            <pc:sldMk cId="1839308339" sldId="429"/>
            <ac:spMk id="6" creationId="{2DE9576C-4A85-ADA5-E005-187C05407BB3}"/>
          </ac:spMkLst>
        </pc:spChg>
        <pc:spChg chg="mod">
          <ac:chgData name="Marieke Tijskens | GoodPlanet Belgium" userId="24f1f648-765a-43e9-9ee6-6eebb13e755e" providerId="ADAL" clId="{D456827E-4168-49B9-9FF7-7BB057FB99FE}" dt="2023-05-31T14:59:38.392" v="658" actId="1076"/>
          <ac:spMkLst>
            <pc:docMk/>
            <pc:sldMk cId="1839308339" sldId="429"/>
            <ac:spMk id="9" creationId="{7BBABD3A-A457-AC15-E872-EE704ADD8B32}"/>
          </ac:spMkLst>
        </pc:spChg>
        <pc:spChg chg="mod">
          <ac:chgData name="Marieke Tijskens | GoodPlanet Belgium" userId="24f1f648-765a-43e9-9ee6-6eebb13e755e" providerId="ADAL" clId="{D456827E-4168-49B9-9FF7-7BB057FB99FE}" dt="2023-05-31T14:59:26.664" v="657" actId="1076"/>
          <ac:spMkLst>
            <pc:docMk/>
            <pc:sldMk cId="1839308339" sldId="429"/>
            <ac:spMk id="10" creationId="{EA10ABC2-83FB-453C-B7EC-76C69A960759}"/>
          </ac:spMkLst>
        </pc:spChg>
        <pc:spChg chg="mod">
          <ac:chgData name="Marieke Tijskens | GoodPlanet Belgium" userId="24f1f648-765a-43e9-9ee6-6eebb13e755e" providerId="ADAL" clId="{D456827E-4168-49B9-9FF7-7BB057FB99FE}" dt="2023-05-31T15:01:51.737" v="673" actId="1076"/>
          <ac:spMkLst>
            <pc:docMk/>
            <pc:sldMk cId="1839308339" sldId="429"/>
            <ac:spMk id="11" creationId="{834CC5AD-6798-711B-FBFA-3051F3BF8E9E}"/>
          </ac:spMkLst>
        </pc:spChg>
        <pc:spChg chg="mod">
          <ac:chgData name="Marieke Tijskens | GoodPlanet Belgium" userId="24f1f648-765a-43e9-9ee6-6eebb13e755e" providerId="ADAL" clId="{D456827E-4168-49B9-9FF7-7BB057FB99FE}" dt="2023-05-31T14:57:07.632" v="571" actId="1076"/>
          <ac:spMkLst>
            <pc:docMk/>
            <pc:sldMk cId="1839308339" sldId="429"/>
            <ac:spMk id="9218" creationId="{5A0D46B7-9855-9EB2-617E-B92802C56644}"/>
          </ac:spMkLst>
        </pc:spChg>
      </pc:sldChg>
      <pc:sldChg chg="addSp delSp modSp add mod delAnim modNotesTx">
        <pc:chgData name="Marieke Tijskens | GoodPlanet Belgium" userId="24f1f648-765a-43e9-9ee6-6eebb13e755e" providerId="ADAL" clId="{D456827E-4168-49B9-9FF7-7BB057FB99FE}" dt="2023-05-25T13:39:29.418" v="196" actId="27918"/>
        <pc:sldMkLst>
          <pc:docMk/>
          <pc:sldMk cId="1092339754" sldId="430"/>
        </pc:sldMkLst>
        <pc:spChg chg="add del mod">
          <ac:chgData name="Marieke Tijskens | GoodPlanet Belgium" userId="24f1f648-765a-43e9-9ee6-6eebb13e755e" providerId="ADAL" clId="{D456827E-4168-49B9-9FF7-7BB057FB99FE}" dt="2023-05-25T13:19:02.262" v="44" actId="478"/>
          <ac:spMkLst>
            <pc:docMk/>
            <pc:sldMk cId="1092339754" sldId="430"/>
            <ac:spMk id="2" creationId="{A5DD932E-6D48-5927-A018-1E8C1DFCFCA3}"/>
          </ac:spMkLst>
        </pc:spChg>
        <pc:spChg chg="add del mod">
          <ac:chgData name="Marieke Tijskens | GoodPlanet Belgium" userId="24f1f648-765a-43e9-9ee6-6eebb13e755e" providerId="ADAL" clId="{D456827E-4168-49B9-9FF7-7BB057FB99FE}" dt="2023-05-25T13:19:05.146" v="46" actId="478"/>
          <ac:spMkLst>
            <pc:docMk/>
            <pc:sldMk cId="1092339754" sldId="430"/>
            <ac:spMk id="3" creationId="{BC4A06AF-328C-F0D5-20BD-FC73E5513A8E}"/>
          </ac:spMkLst>
        </pc:spChg>
        <pc:spChg chg="del">
          <ac:chgData name="Marieke Tijskens | GoodPlanet Belgium" userId="24f1f648-765a-43e9-9ee6-6eebb13e755e" providerId="ADAL" clId="{D456827E-4168-49B9-9FF7-7BB057FB99FE}" dt="2023-05-25T13:19:06.226" v="47" actId="478"/>
          <ac:spMkLst>
            <pc:docMk/>
            <pc:sldMk cId="1092339754" sldId="430"/>
            <ac:spMk id="7" creationId="{44FD7CAA-4058-9FD0-B9A6-35DDC6963CD3}"/>
          </ac:spMkLst>
        </pc:spChg>
        <pc:spChg chg="del">
          <ac:chgData name="Marieke Tijskens | GoodPlanet Belgium" userId="24f1f648-765a-43e9-9ee6-6eebb13e755e" providerId="ADAL" clId="{D456827E-4168-49B9-9FF7-7BB057FB99FE}" dt="2023-05-25T13:25:26.493" v="85" actId="478"/>
          <ac:spMkLst>
            <pc:docMk/>
            <pc:sldMk cId="1092339754" sldId="430"/>
            <ac:spMk id="8198" creationId="{490C6120-A355-C80D-D9E3-DE8408D11C31}"/>
          </ac:spMkLst>
        </pc:spChg>
        <pc:spChg chg="del">
          <ac:chgData name="Marieke Tijskens | GoodPlanet Belgium" userId="24f1f648-765a-43e9-9ee6-6eebb13e755e" providerId="ADAL" clId="{D456827E-4168-49B9-9FF7-7BB057FB99FE}" dt="2023-05-25T13:18:59.576" v="43" actId="478"/>
          <ac:spMkLst>
            <pc:docMk/>
            <pc:sldMk cId="1092339754" sldId="430"/>
            <ac:spMk id="17410" creationId="{DE0BB594-DB9C-51DE-E328-4F678D65FD8B}"/>
          </ac:spMkLst>
        </pc:spChg>
        <pc:spChg chg="del">
          <ac:chgData name="Marieke Tijskens | GoodPlanet Belgium" userId="24f1f648-765a-43e9-9ee6-6eebb13e755e" providerId="ADAL" clId="{D456827E-4168-49B9-9FF7-7BB057FB99FE}" dt="2023-05-25T13:19:03.848" v="45" actId="478"/>
          <ac:spMkLst>
            <pc:docMk/>
            <pc:sldMk cId="1092339754" sldId="430"/>
            <ac:spMk id="17411" creationId="{192EBC84-9090-A9F2-E016-8F4E111D50AB}"/>
          </ac:spMkLst>
        </pc:spChg>
        <pc:graphicFrameChg chg="add mod">
          <ac:chgData name="Marieke Tijskens | GoodPlanet Belgium" userId="24f1f648-765a-43e9-9ee6-6eebb13e755e" providerId="ADAL" clId="{D456827E-4168-49B9-9FF7-7BB057FB99FE}" dt="2023-05-25T13:35:00.617" v="164" actId="14100"/>
          <ac:graphicFrameMkLst>
            <pc:docMk/>
            <pc:sldMk cId="1092339754" sldId="430"/>
            <ac:graphicFrameMk id="9" creationId="{52E01787-4B62-7367-8980-6D294D94478E}"/>
          </ac:graphicFrameMkLst>
        </pc:graphicFrameChg>
        <pc:picChg chg="add del mod">
          <ac:chgData name="Marieke Tijskens | GoodPlanet Belgium" userId="24f1f648-765a-43e9-9ee6-6eebb13e755e" providerId="ADAL" clId="{D456827E-4168-49B9-9FF7-7BB057FB99FE}" dt="2023-05-25T13:22:53.885" v="65" actId="478"/>
          <ac:picMkLst>
            <pc:docMk/>
            <pc:sldMk cId="1092339754" sldId="430"/>
            <ac:picMk id="5" creationId="{99A2FC3E-B263-CA03-F1EA-249C680A1CB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913300925914275"/>
          <c:y val="6.923682140047209E-2"/>
        </c:manualLayout>
      </c:layout>
      <c:overlay val="0"/>
      <c:txPr>
        <a:bodyPr/>
        <a:lstStyle/>
        <a:p>
          <a:pPr>
            <a:defRPr sz="2400">
              <a:latin typeface="Nunito Sans" panose="00000500000000000000" pitchFamily="2" charset="0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Energieverbruik van de huishoudens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D57-4B2F-8F85-CABC961614C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D57-4B2F-8F85-CABC961614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D57-4B2F-8F85-CABC961614C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D57-4B2F-8F85-CABC961614CB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D57-4B2F-8F85-CABC961614CB}"/>
              </c:ext>
            </c:extLst>
          </c:dPt>
          <c:dLbls>
            <c:dLbl>
              <c:idx val="0"/>
              <c:layout>
                <c:manualLayout>
                  <c:x val="-1.8285032079323423E-2"/>
                  <c:y val="0.134277554408767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57-4B2F-8F85-CABC961614CB}"/>
                </c:ext>
              </c:extLst>
            </c:dLbl>
            <c:dLbl>
              <c:idx val="1"/>
              <c:layout>
                <c:manualLayout>
                  <c:x val="-3.8560804899387575E-2"/>
                  <c:y val="9.9273062936369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57-4B2F-8F85-CABC961614CB}"/>
                </c:ext>
              </c:extLst>
            </c:dLbl>
            <c:dLbl>
              <c:idx val="2"/>
              <c:layout>
                <c:manualLayout>
                  <c:x val="-9.2586699232040465E-2"/>
                  <c:y val="-0.130732450733194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57-4B2F-8F85-CABC961614CB}"/>
                </c:ext>
              </c:extLst>
            </c:dLbl>
            <c:dLbl>
              <c:idx val="3"/>
              <c:layout>
                <c:manualLayout>
                  <c:x val="8.4853501046788501E-2"/>
                  <c:y val="-1.25060715987955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57-4B2F-8F85-CABC961614CB}"/>
                </c:ext>
              </c:extLst>
            </c:dLbl>
            <c:dLbl>
              <c:idx val="4"/>
              <c:layout>
                <c:manualLayout>
                  <c:x val="7.3461832266362478E-2"/>
                  <c:y val="2.80823530616214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57-4B2F-8F85-CABC961614CB}"/>
                </c:ext>
              </c:extLst>
            </c:dLbl>
            <c:dLbl>
              <c:idx val="5"/>
              <c:layout>
                <c:manualLayout>
                  <c:x val="6.081954295183481E-2"/>
                  <c:y val="4.08036464856391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57-4B2F-8F85-CABC961614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Nunito Sans" panose="00000500000000000000" pitchFamily="2" charset="0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Blad1!$A$2:$A$8</c:f>
              <c:strCache>
                <c:ptCount val="7"/>
                <c:pt idx="0">
                  <c:v>Koken</c:v>
                </c:pt>
                <c:pt idx="1">
                  <c:v>Verlichting</c:v>
                </c:pt>
                <c:pt idx="2">
                  <c:v>Verwarming</c:v>
                </c:pt>
                <c:pt idx="3">
                  <c:v>Koelen en vriezen</c:v>
                </c:pt>
                <c:pt idx="4">
                  <c:v>Wassen en drogen</c:v>
                </c:pt>
                <c:pt idx="5">
                  <c:v>Ontspanning en andere</c:v>
                </c:pt>
                <c:pt idx="6">
                  <c:v>Warm water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5</c:v>
                </c:pt>
                <c:pt idx="1">
                  <c:v>6</c:v>
                </c:pt>
                <c:pt idx="2">
                  <c:v>60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57-4B2F-8F85-CABC961614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egendEntry>
        <c:idx val="2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egendEntry>
        <c:idx val="3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egendEntry>
        <c:idx val="4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egendEntry>
        <c:idx val="5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egendEntry>
        <c:idx val="6"/>
        <c:txPr>
          <a:bodyPr/>
          <a:lstStyle/>
          <a:p>
            <a:pPr>
              <a:defRPr sz="1200">
                <a:latin typeface="Nunito Sans" panose="00000500000000000000" pitchFamily="2" charset="0"/>
              </a:defRPr>
            </a:pPr>
            <a:endParaRPr lang="nl-BE"/>
          </a:p>
        </c:txPr>
      </c:legendEntry>
      <c:layout>
        <c:manualLayout>
          <c:xMode val="edge"/>
          <c:yMode val="edge"/>
          <c:x val="0.75255770751071527"/>
          <c:y val="0.10809361329833773"/>
          <c:w val="0.19790934105126284"/>
          <c:h val="0.84781257898318263"/>
        </c:manualLayout>
      </c:layout>
      <c:overlay val="0"/>
      <c:txPr>
        <a:bodyPr/>
        <a:lstStyle/>
        <a:p>
          <a:pPr>
            <a:defRPr sz="1200"/>
          </a:pPr>
          <a:endParaRPr lang="nl-BE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elektriciteitsproductie 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23-4F5D-B563-C893731515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23-4F5D-B563-C8937315155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23-4F5D-B563-C8937315155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23-4F5D-B563-C893731515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23-4F5D-B563-C89373151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kernenergie</c:v>
                </c:pt>
                <c:pt idx="1">
                  <c:v>aardgas</c:v>
                </c:pt>
                <c:pt idx="2">
                  <c:v>hernieuwbare energie</c:v>
                </c:pt>
                <c:pt idx="3">
                  <c:v>biobrandstoffen</c:v>
                </c:pt>
                <c:pt idx="4">
                  <c:v>andere</c:v>
                </c:pt>
              </c:strCache>
            </c:strRef>
          </c:cat>
          <c:val>
            <c:numRef>
              <c:f>Blad1!$B$2:$B$6</c:f>
              <c:numCache>
                <c:formatCode>0.00%</c:formatCode>
                <c:ptCount val="5"/>
                <c:pt idx="0">
                  <c:v>0.42512643633615593</c:v>
                </c:pt>
                <c:pt idx="1">
                  <c:v>0.21548433352064641</c:v>
                </c:pt>
                <c:pt idx="2">
                  <c:v>0.20025384153312534</c:v>
                </c:pt>
                <c:pt idx="3">
                  <c:v>4.3153060631309706E-2</c:v>
                </c:pt>
                <c:pt idx="4">
                  <c:v>0.11598232797876257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B-44C8-85AE-862BD70181B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elektriciteitsproductie 2023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23-4F5D-B563-C893731515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423-4F5D-B563-C8937315155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423-4F5D-B563-C8937315155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423-4F5D-B563-C893731515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423-4F5D-B563-C893731515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5"/>
                <c:pt idx="0">
                  <c:v>kernenergie</c:v>
                </c:pt>
                <c:pt idx="1">
                  <c:v>aardgas</c:v>
                </c:pt>
                <c:pt idx="2">
                  <c:v>hernieuwbare energie</c:v>
                </c:pt>
                <c:pt idx="3">
                  <c:v>biobrandstoffen</c:v>
                </c:pt>
                <c:pt idx="4">
                  <c:v>andere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43879</c:v>
                </c:pt>
                <c:pt idx="1">
                  <c:v>22241</c:v>
                </c:pt>
                <c:pt idx="2">
                  <c:v>20669</c:v>
                </c:pt>
                <c:pt idx="3">
                  <c:v>4454</c:v>
                </c:pt>
                <c:pt idx="4">
                  <c:v>11971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B-44C8-85AE-862BD70181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02-4B4D-A40F-5084FBCED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02-4B4D-A40F-5084FBCED3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02-4B4D-A40F-5084FBCED3C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Blad1!$A$2:$A$4</c:f>
              <c:strCache>
                <c:ptCount val="3"/>
                <c:pt idx="0">
                  <c:v>water</c:v>
                </c:pt>
                <c:pt idx="1">
                  <c:v>wind</c:v>
                </c:pt>
                <c:pt idx="2">
                  <c:v>zon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1636</c:v>
                </c:pt>
                <c:pt idx="1">
                  <c:v>11971</c:v>
                </c:pt>
                <c:pt idx="2">
                  <c:v>7062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7-4C98-B18C-24A9C23AD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B78A85F-7E4B-036A-964E-C3E4B8378A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93A2C3-F72A-0C6F-7381-811C4D0AC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38EDEB-7F27-4A33-A00B-32A5531AE4ED}" type="datetimeFigureOut">
              <a:rPr lang="fr-BE"/>
              <a:pPr>
                <a:defRPr/>
              </a:pPr>
              <a:t>21-06-23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E9F0AF-BE82-961B-AAD3-C3EDA45DD5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A917F5-29E5-3D6E-27B5-8221868EED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FAF462-5446-4E92-9406-0131F255E00E}" type="slidenum">
              <a:rPr lang="fr-BE" altLang="fr-FR"/>
              <a:pPr>
                <a:defRPr/>
              </a:pPr>
              <a:t>‹nr.›</a:t>
            </a:fld>
            <a:endParaRPr lang="fr-BE" altLang="fr-F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8EBDF03-51BA-A14C-55BB-2C3FA38141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DD4700-1B5B-62FA-4CCC-9462E1AB81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F4C461-A936-4ADA-85C3-58451C0B10DF}" type="datetimeFigureOut">
              <a:rPr lang="fr-FR"/>
              <a:pPr>
                <a:defRPr/>
              </a:pPr>
              <a:t>21/06/2023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46C272C-3854-6EA6-AA27-6FDA005B36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0210D31-87B7-8B27-F2C1-D6A8465C5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98AEC9-A593-E695-15CF-78273B3F1D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23CC47-A271-C6E6-FB55-57370B6EA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383201-729A-4D9D-BFCB-3C217F15DE4D}" type="slidenum">
              <a:rPr lang="fr-FR" altLang="fr-FR"/>
              <a:pPr>
                <a:defRPr/>
              </a:pPr>
              <a:t>‹nr.›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DED8E966-0554-5C30-5BD5-ED40294E98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ce réservé des commentaires 2">
            <a:extLst>
              <a:ext uri="{FF2B5EF4-FFF2-40B4-BE49-F238E27FC236}">
                <a16:creationId xmlns:a16="http://schemas.microsoft.com/office/drawing/2014/main" id="{0FE4AA0C-E3EB-CD4F-4D92-C344C2ACD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BC1820BE-287B-7F18-816D-A31FF1F24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6FB1A-C011-480B-8122-1F198B3F7767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>
            <a:extLst>
              <a:ext uri="{FF2B5EF4-FFF2-40B4-BE49-F238E27FC236}">
                <a16:creationId xmlns:a16="http://schemas.microsoft.com/office/drawing/2014/main" id="{68DFE955-001D-C1BA-EC55-CDA09CE4A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>
            <a:extLst>
              <a:ext uri="{FF2B5EF4-FFF2-40B4-BE49-F238E27FC236}">
                <a16:creationId xmlns:a16="http://schemas.microsoft.com/office/drawing/2014/main" id="{26014759-6C64-346A-1E25-5976FD198D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https://statbel.fgov.be/nl/themas/energie/elektriciteitsproductie#panel-11</a:t>
            </a:r>
          </a:p>
        </p:txBody>
      </p:sp>
      <p:sp>
        <p:nvSpPr>
          <p:cNvPr id="22532" name="Espace réservé du numéro de diapositive 3">
            <a:extLst>
              <a:ext uri="{FF2B5EF4-FFF2-40B4-BE49-F238E27FC236}">
                <a16:creationId xmlns:a16="http://schemas.microsoft.com/office/drawing/2014/main" id="{80EAFB16-6C04-D4EE-A15D-EC543D98C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502FE9-0EB4-4B62-BB8F-27CCDC000693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id="{9D19956D-91C6-E1C6-F7A2-0DF5EEBFB6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id="{D74F8CE3-2579-2FD5-ECC2-8664682076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altLang="fr-FR" dirty="0"/>
              <a:t>Bron: https://statbel.fgov.be/nl/themas/energie/elektriciteitsproductie#panel-11</a:t>
            </a:r>
          </a:p>
        </p:txBody>
      </p:sp>
      <p:sp>
        <p:nvSpPr>
          <p:cNvPr id="24580" name="Espace réservé du numéro de diapositive 3">
            <a:extLst>
              <a:ext uri="{FF2B5EF4-FFF2-40B4-BE49-F238E27FC236}">
                <a16:creationId xmlns:a16="http://schemas.microsoft.com/office/drawing/2014/main" id="{DA27313B-2A3B-4FA4-AB62-19BBE0FFE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35FD18-C09A-40E5-8FDA-1572A3A5F024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>
            <a:extLst>
              <a:ext uri="{FF2B5EF4-FFF2-40B4-BE49-F238E27FC236}">
                <a16:creationId xmlns:a16="http://schemas.microsoft.com/office/drawing/2014/main" id="{4AA6E19A-D900-31FB-A7DC-2F7E628D0F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>
            <a:extLst>
              <a:ext uri="{FF2B5EF4-FFF2-40B4-BE49-F238E27FC236}">
                <a16:creationId xmlns:a16="http://schemas.microsoft.com/office/drawing/2014/main" id="{B2C0ADD9-B3A8-F246-1D0B-CF8C3CC019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Een teveel aan broeikasgassen (CO2, methaan, lachgas of distilstofoxife, …) verhoogt de concentratie ervan in de atmosfeer, wat het natuurlijk broeikaseffect versterkt en de aarde doet opwarmen.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  <a:p>
            <a:pPr eaLnBrk="1" hangingPunct="1">
              <a:spcBef>
                <a:spcPct val="0"/>
              </a:spcBef>
            </a:pPr>
            <a:r>
              <a:rPr lang="fr-FR" altLang="fr-FR" dirty="0"/>
              <a:t>Bron: https://klimaat.be/klimaatverandering/oorzaken/broeikasgassen</a:t>
            </a:r>
          </a:p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6628" name="Espace réservé du numéro de diapositive 3">
            <a:extLst>
              <a:ext uri="{FF2B5EF4-FFF2-40B4-BE49-F238E27FC236}">
                <a16:creationId xmlns:a16="http://schemas.microsoft.com/office/drawing/2014/main" id="{BAD6CEE2-7C38-F4B2-377A-C92F6715C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1A9F57-67AB-4057-8286-A77ADE6D1773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>
            <a:extLst>
              <a:ext uri="{FF2B5EF4-FFF2-40B4-BE49-F238E27FC236}">
                <a16:creationId xmlns:a16="http://schemas.microsoft.com/office/drawing/2014/main" id="{0C725EDF-3B80-00BF-FD91-6C1241961A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>
            <a:extLst>
              <a:ext uri="{FF2B5EF4-FFF2-40B4-BE49-F238E27FC236}">
                <a16:creationId xmlns:a16="http://schemas.microsoft.com/office/drawing/2014/main" id="{F1CDEA9D-CC0D-AF97-0318-F0E91CE67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Bron: https://www.engie.be/nl/support/faq/contract/hoeveel-bespaar-thermostaat-met-1C-verlagen/</a:t>
            </a:r>
          </a:p>
        </p:txBody>
      </p:sp>
      <p:sp>
        <p:nvSpPr>
          <p:cNvPr id="28676" name="Espace réservé du numéro de diapositive 3">
            <a:extLst>
              <a:ext uri="{FF2B5EF4-FFF2-40B4-BE49-F238E27FC236}">
                <a16:creationId xmlns:a16="http://schemas.microsoft.com/office/drawing/2014/main" id="{B7265D5C-3BF8-BA79-8AC2-01F124A7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E0B68B-C50F-496C-ADE2-60B08F08B303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id="{4F4CC73A-C135-A94E-22D0-3E9577DD28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>
            <a:extLst>
              <a:ext uri="{FF2B5EF4-FFF2-40B4-BE49-F238E27FC236}">
                <a16:creationId xmlns:a16="http://schemas.microsoft.com/office/drawing/2014/main" id="{60772708-0B97-3C7D-F114-3EE3907F74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id="{A4E52AA5-9BFF-36FF-B96E-8F2E8F08A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08EB29-783A-48F4-BF60-F4A135934B2D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>
            <a:extLst>
              <a:ext uri="{FF2B5EF4-FFF2-40B4-BE49-F238E27FC236}">
                <a16:creationId xmlns:a16="http://schemas.microsoft.com/office/drawing/2014/main" id="{FD4E4B8E-BD2C-2EAD-652D-D9E8D1EB4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>
            <a:extLst>
              <a:ext uri="{FF2B5EF4-FFF2-40B4-BE49-F238E27FC236}">
                <a16:creationId xmlns:a16="http://schemas.microsoft.com/office/drawing/2014/main" id="{EEAEC587-D657-CCDA-061A-1A5A699D17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/>
          </a:p>
          <a:p>
            <a:r>
              <a:rPr lang="fr-BE" altLang="fr-FR" dirty="0"/>
              <a:t>Bron: https://www.energids.be/nl/vraag-antwoord/welke-moderne-lamp-komt-overeen-met-mijn-oude-gloeilamp/205/</a:t>
            </a:r>
          </a:p>
          <a:p>
            <a:endParaRPr lang="fr-BE" altLang="fr-FR" dirty="0"/>
          </a:p>
          <a:p>
            <a:endParaRPr lang="fr-BE" altLang="fr-FR" dirty="0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E71048C9-A0FD-854D-3265-219D01C65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A14E7A-22CA-4362-8383-B403DCC87DFB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F5D21ED7-01E6-0857-18E5-C5C7E1EAF2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>
            <a:extLst>
              <a:ext uri="{FF2B5EF4-FFF2-40B4-BE49-F238E27FC236}">
                <a16:creationId xmlns:a16="http://schemas.microsoft.com/office/drawing/2014/main" id="{26821440-ECBA-A465-6BA1-8E245BCA27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altLang="nl-BE" dirty="0"/>
              <a:t>In een standaardwoning gaat 60% van de energie naar verwarming. Als je daar nog eens 15% energie voor warm water (douche, bad, kuisen) bijtelt, is dat een aardig percentage dat kan ingevuld worden met behulp van geothermische warmte.</a:t>
            </a:r>
          </a:p>
          <a:p>
            <a:r>
              <a:rPr lang="nl-BE" altLang="nl-BE" dirty="0"/>
              <a:t>Met deze dia vragen naar de nr 1 toepassing van geothermie: Geothermie is warmte uit de aarde! We gaan deze warmte dus als warmte gebruiken om huizen, kantoren, scholen mee te voorzien van warmte en warm water. </a:t>
            </a:r>
          </a:p>
          <a:p>
            <a:br>
              <a:rPr lang="nl-BE" altLang="nl-BE" dirty="0"/>
            </a:br>
            <a:r>
              <a:rPr lang="nl-BE" altLang="nl-BE" dirty="0"/>
              <a:t>* In scholen is het aandeel verwarming</a:t>
            </a:r>
            <a:r>
              <a:rPr lang="nl-BE" altLang="nl-BE" baseline="0" dirty="0"/>
              <a:t> nog hoger: 80% of meer!</a:t>
            </a:r>
          </a:p>
          <a:p>
            <a:endParaRPr lang="nl-BE" altLang="nl-BE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 dirty="0"/>
              <a:t>(Oorspronkelijke</a:t>
            </a:r>
            <a:r>
              <a:rPr lang="nl-BE" altLang="nl-BE" baseline="0" dirty="0"/>
              <a:t> grafiek komt van </a:t>
            </a:r>
            <a:r>
              <a:rPr lang="nl-BE" altLang="nl-BE" dirty="0">
                <a:sym typeface="Wingdings" pitchFamily="2" charset="2"/>
              </a:rPr>
              <a:t>Worldwide trends in energy use and efficiency – key insights from</a:t>
            </a:r>
            <a:r>
              <a:rPr lang="nl-BE" altLang="nl-BE" baseline="0" dirty="0">
                <a:sym typeface="Wingdings" pitchFamily="2" charset="2"/>
              </a:rPr>
              <a:t> the international energy agency)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BE" altLang="nl-BE" baseline="0" dirty="0">
              <a:sym typeface="Wingdings" pitchFamily="2" charset="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altLang="nl-BE" baseline="0" dirty="0">
                <a:sym typeface="Wingdings" pitchFamily="2" charset="2"/>
              </a:rPr>
              <a:t> Nieuwe grafieken, wel voor de US: http://www.eia.gov/consumption/residential/ </a:t>
            </a:r>
            <a:endParaRPr lang="nl-BE" altLang="nl-BE" dirty="0"/>
          </a:p>
          <a:p>
            <a:endParaRPr lang="nl-BE" altLang="nl-BE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http://www.energiesparen.be/verwarming hier spreken ze van 50 tot 75 procent</a:t>
            </a:r>
          </a:p>
          <a:p>
            <a:endParaRPr lang="fr-BE" dirty="0"/>
          </a:p>
          <a:p>
            <a:endParaRPr lang="fr-BE" altLang="fr-FR" dirty="0"/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id="{2C9A9542-BCF9-8966-FB9C-021EB53FE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B16763-961F-44D5-AA42-6180C1E6AD95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id="{13D910F0-1D6C-3E65-ABC3-D5ACF4B13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09A909C8-1703-C2EA-0A88-E739930EA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FE0EC8D2-FA90-C8CA-A3C8-6BE7FB6D6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8BB374-0CF3-43D9-A138-93BACED001BC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6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>
            <a:extLst>
              <a:ext uri="{FF2B5EF4-FFF2-40B4-BE49-F238E27FC236}">
                <a16:creationId xmlns:a16="http://schemas.microsoft.com/office/drawing/2014/main" id="{13D910F0-1D6C-3E65-ABC3-D5ACF4B136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09A909C8-1703-C2EA-0A88-E739930EAE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BE" sz="1200" dirty="0"/>
              <a:t>Cijfers van 2020</a:t>
            </a:r>
          </a:p>
          <a:p>
            <a:r>
              <a:rPr lang="nl-BE" sz="1200" dirty="0"/>
              <a:t>Bron: Jaarlijkse vragenlijst over de opsplitsing van het energieverbruik van huishoudens naar eindgebruik (2020).</a:t>
            </a:r>
            <a:br>
              <a:rPr lang="nl-BE" sz="1200" dirty="0">
                <a:cs typeface="+mn-lt"/>
              </a:rPr>
            </a:br>
            <a:r>
              <a:rPr lang="nl-BE" sz="1200" dirty="0"/>
              <a:t>https://economie.fgov.be/nl/file/4671922/download?token=q6oySu-c</a:t>
            </a:r>
            <a:endParaRPr lang="nl-BE" sz="1200" dirty="0">
              <a:cs typeface="Calibri"/>
            </a:endParaRPr>
          </a:p>
          <a:p>
            <a:r>
              <a:rPr lang="nl-BE" sz="1200" dirty="0">
                <a:cs typeface="Calibri"/>
              </a:rPr>
              <a:t>omgevingswarmte = warmtepomp</a:t>
            </a:r>
          </a:p>
          <a:p>
            <a:r>
              <a:rPr lang="nl-BE" sz="1200" dirty="0">
                <a:cs typeface="Calibri"/>
              </a:rPr>
              <a:t>Biomassa = bv houtkachel &amp; pellets</a:t>
            </a:r>
            <a:endParaRPr lang="fr-FR" altLang="fr-FR" dirty="0"/>
          </a:p>
        </p:txBody>
      </p:sp>
      <p:sp>
        <p:nvSpPr>
          <p:cNvPr id="10244" name="Espace réservé du numéro de diapositive 3">
            <a:extLst>
              <a:ext uri="{FF2B5EF4-FFF2-40B4-BE49-F238E27FC236}">
                <a16:creationId xmlns:a16="http://schemas.microsoft.com/office/drawing/2014/main" id="{FE0EC8D2-FA90-C8CA-A3C8-6BE7FB6D6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8BB374-0CF3-43D9-A138-93BACED001BC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FD6F5646-6799-D6D1-877A-644BD552D3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>
            <a:extLst>
              <a:ext uri="{FF2B5EF4-FFF2-40B4-BE49-F238E27FC236}">
                <a16:creationId xmlns:a16="http://schemas.microsoft.com/office/drawing/2014/main" id="{947514F2-B0DD-99FC-48B1-D398FA04F5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Bron: https://www.klasse.be/55493/te-koud-in-de-klas/ </a:t>
            </a:r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6A74FF82-D07D-EBF3-D88E-567A84D06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7558EB-2684-4B40-9613-D768026943E1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2F72B5CC-BA43-055F-F8FF-733AC54E49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>
            <a:extLst>
              <a:ext uri="{FF2B5EF4-FFF2-40B4-BE49-F238E27FC236}">
                <a16:creationId xmlns:a16="http://schemas.microsoft.com/office/drawing/2014/main" id="{A2C5BA86-F3F1-4C82-5A51-5801CA690C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BE" altLang="nl-BE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4AB72D0D-1113-8C14-4172-C5BEFE67E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49E810-46D8-44E2-819F-3DA9BC20414C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79517404-53F1-8F8B-96F8-12CDA036C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>
            <a:extLst>
              <a:ext uri="{FF2B5EF4-FFF2-40B4-BE49-F238E27FC236}">
                <a16:creationId xmlns:a16="http://schemas.microsoft.com/office/drawing/2014/main" id="{A282D990-BFA6-6F82-20EC-FF0B14038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endParaRPr lang="nl-BE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B8E518C9-07C5-407D-D6A8-A76CBB8C91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2D334A-0EFB-43C6-83C4-FDA6C75BE888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6C685933-1CE6-0950-78A3-260331D1ED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D8E704F7-FDB1-6231-A7B6-944E1EFF5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74DA8932-06C5-BC7F-57AA-FDBF3FF30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62A22-7E4E-46B6-A80F-CEADA53F26BA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6C685933-1CE6-0950-78A3-260331D1ED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D8E704F7-FDB1-6231-A7B6-944E1EFF5F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dirty="0"/>
              <a:t>Bron: https://statbel.fgov.be/nl/themas/energie/elektriciteitsproductie#panel-12</a:t>
            </a:r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74DA8932-06C5-BC7F-57AA-FDBF3FF30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062A22-7E4E-46B6-A80F-CEADA53F26BA}" type="slidenum">
              <a:rPr lang="fr-FR" altLang="fr-F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9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E6105-A201-7865-FD1F-98D4E4EA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C7CDC7-19FB-6770-6D9B-2F1D4F181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4A987E-CE59-9EF0-F20B-ACFF0563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84CB98-E9C4-9739-45DB-36FFCD43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E22339-DFBB-3847-83C2-51760962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8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B6941-AC29-BA94-115F-813B98C3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5938548-3FD1-108C-6131-CB0F61E78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CDF312-3C3A-EDA3-12F7-5828104C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E7D072-B55D-C402-92F7-903A2324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D5C36B-CE38-C1CA-49A8-9FEDD320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654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2B90992-2D12-BA5E-CE87-F08C7E7CE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1F730A-5241-48E4-C883-E17217B99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663306-55E7-230D-61A8-9B638799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551C60-FDAF-319B-1B8F-3D7216FA9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D4A454-4384-4D60-5CE4-237792DB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4465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5F6CD-A6B2-78DD-A104-569FA4F4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38C7C8-4215-43A1-8B60-3B604245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34BA09-D1FF-990D-56D7-D9064459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B747FA-E689-327D-A351-537DA49E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92D34A-1F70-CA50-5B1C-3EDDA03E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3970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1CAF5-3842-EDC4-114B-E13A8311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A221DE-5D4D-469C-F95C-6B086405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543862-EE55-0565-5F00-4F9C69BF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0F9E09-FB58-CF0A-4742-A1141C23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69F15D-A309-8B23-86E3-CAECA928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8354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44741-A439-7AA2-40BD-A228058B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D82A2-9502-EDEB-0CC0-21CDADAF3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AA8139-0D5D-E4FB-BD00-F26F6FE27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B168F67-53B9-95B1-4D75-8940D129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222A51-458E-91B0-9B0D-9C4BE7BD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5F106E-2805-6103-7C86-2F7C1FC3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3805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3DEFC-E0A8-28B0-0ED4-38EAE58F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9F7782-20D3-F884-5842-4E90F746E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BA3D42-978C-D4C0-299C-7C58BD44E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7EE56D-00E6-D00E-67ED-AE989E422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E33B73-E58B-07F3-D2AF-4DC1862E4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695B8C-71C8-88D0-9862-A2DAB468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7B7DF7B-2FDD-9717-D3B0-16E27954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6E94F31-9B3A-6236-144A-C39A2182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191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9652F-2F77-7934-533A-697E2D80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BCCF5B-DAC1-6428-C509-63DC39DB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49E8CB-E82C-ED89-A330-88638B7E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C36CC6-EAEC-4D0B-8061-A92ABCBE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563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D7C520-DF56-2005-7E47-F864AB63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C4C040-30E5-EED3-BFB7-C953FDDF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3DE657-75D1-9FFF-F262-CD4EF21B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5929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C79A1-9669-1EB8-9452-4BA3EAAD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D2B9D-3D54-58B7-9E9B-FE393D87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F5A48D-7D8A-FF59-6ED0-C18D5526F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B2720D-8844-FDFC-7747-9386B63D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1027E8-B5B0-FD59-5065-A46EE48A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E56317-7FCB-96EE-365C-71B35C90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5097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A771F-99C3-5678-68A3-CF30ED3C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3007E2E-6F89-939D-BF0D-72D9FEE83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32BC0B-B920-7559-B88D-75B5369E9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EE9BCD-08D6-9C24-80DE-28FB4629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EDB422-1B53-A4D6-A524-B272819D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altLang="fr-FR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341F6D-E904-7B4B-F101-342D8C8E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7961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283875-B456-2AFE-6339-FDE87F42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E4ADE7-BA0C-5200-2700-300AF21B3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D28F6F-6215-B8C9-461A-C5A75685F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224896-409A-F680-5C25-30E30655B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B7F73B-C723-CEA7-C71C-E794963EE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6F574-D38A-4E28-BD07-26692FFCB41C}" type="slidenum">
              <a:rPr lang="fr-FR" altLang="fr-FR" smtClean="0"/>
              <a:pPr>
                <a:defRPr/>
              </a:pPr>
              <a:t>‹nr.›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925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Image 1">
            <a:extLst>
              <a:ext uri="{FF2B5EF4-FFF2-40B4-BE49-F238E27FC236}">
                <a16:creationId xmlns:a16="http://schemas.microsoft.com/office/drawing/2014/main" id="{2A87ADA4-602C-2BF5-F0B0-B1C0BDE72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39975"/>
            <a:ext cx="9080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1F85D11-894A-D476-F9EF-CC8D09FD9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91291B17-717D-6BE4-8B29-92636F6DED91}"/>
              </a:ext>
            </a:extLst>
          </p:cNvPr>
          <p:cNvSpPr txBox="1">
            <a:spLocks/>
          </p:cNvSpPr>
          <p:nvPr/>
        </p:nvSpPr>
        <p:spPr bwMode="auto">
          <a:xfrm>
            <a:off x="603250" y="1574800"/>
            <a:ext cx="8350250" cy="2159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br>
              <a:rPr lang="fr-BE" altLang="fr-FR" sz="5400" b="1" kern="0" dirty="0">
                <a:solidFill>
                  <a:srgbClr val="F1CD00"/>
                </a:solidFill>
                <a:cs typeface="Tahoma" panose="020B0604030504040204" pitchFamily="34" charset="0"/>
              </a:rPr>
            </a:br>
            <a:r>
              <a:rPr lang="fr-BE" altLang="fr-FR" sz="6600" b="1" kern="0" dirty="0">
                <a:solidFill>
                  <a:srgbClr val="F1CD00"/>
                </a:solidFill>
                <a:cs typeface="Tahoma" panose="020B0604030504040204" pitchFamily="34" charset="0"/>
              </a:rPr>
              <a:t>Energie 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>
            <a:extLst>
              <a:ext uri="{FF2B5EF4-FFF2-40B4-BE49-F238E27FC236}">
                <a16:creationId xmlns:a16="http://schemas.microsoft.com/office/drawing/2014/main" id="{FD72BB1B-704E-0CCC-297C-0BD4B329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52E01787-4B62-7367-8980-6D294D944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337773"/>
              </p:ext>
            </p:extLst>
          </p:nvPr>
        </p:nvGraphicFramePr>
        <p:xfrm>
          <a:off x="323528" y="476672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233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3">
            <a:extLst>
              <a:ext uri="{FF2B5EF4-FFF2-40B4-BE49-F238E27FC236}">
                <a16:creationId xmlns:a16="http://schemas.microsoft.com/office/drawing/2014/main" id="{3ACA806F-B1E4-24B2-8408-017E02435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500080" cy="1152525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7. Welke hernieuwbare energiebron produceert in België het meeste elektriciteit?</a:t>
            </a:r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9B687F10-C242-A003-9894-E5023EAD7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2880000"/>
            <a:ext cx="8064500" cy="2622550"/>
          </a:xfrm>
        </p:spPr>
        <p:txBody>
          <a:bodyPr/>
          <a:lstStyle/>
          <a:p>
            <a:pPr marL="514350" indent="-514350">
              <a:spcBef>
                <a:spcPct val="0"/>
              </a:spcBef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Wind</a:t>
            </a:r>
          </a:p>
          <a:p>
            <a:pPr marL="514350" indent="-514350">
              <a:spcBef>
                <a:spcPct val="0"/>
              </a:spcBef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Water</a:t>
            </a:r>
          </a:p>
          <a:p>
            <a:pPr marL="514350" indent="-514350">
              <a:spcBef>
                <a:spcPct val="0"/>
              </a:spcBef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Zon</a:t>
            </a:r>
            <a:endParaRPr lang="fr-BE" altLang="fr-FR" sz="3600" dirty="0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DFAB92BE-BB0D-42B1-D35C-F56DC9AC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843588"/>
            <a:ext cx="34559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B16CC873-7F07-C7DD-EB4D-F17FAE003F58}"/>
              </a:ext>
            </a:extLst>
          </p:cNvPr>
          <p:cNvSpPr/>
          <p:nvPr/>
        </p:nvSpPr>
        <p:spPr>
          <a:xfrm>
            <a:off x="368308" y="2781300"/>
            <a:ext cx="2952750" cy="647700"/>
          </a:xfrm>
          <a:prstGeom prst="roundRect">
            <a:avLst/>
          </a:prstGeom>
          <a:solidFill>
            <a:srgbClr val="F1CD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21511" name="Picture 4">
            <a:extLst>
              <a:ext uri="{FF2B5EF4-FFF2-40B4-BE49-F238E27FC236}">
                <a16:creationId xmlns:a16="http://schemas.microsoft.com/office/drawing/2014/main" id="{4D330854-C9EB-684E-2801-B48F3BF7C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A1ECAA87-1B31-7728-DAB9-11E82C8F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D67B160-B0D2-CEBF-E3FF-9D2AADC77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309757"/>
              </p:ext>
            </p:extLst>
          </p:nvPr>
        </p:nvGraphicFramePr>
        <p:xfrm>
          <a:off x="899592" y="692696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3">
            <a:extLst>
              <a:ext uri="{FF2B5EF4-FFF2-40B4-BE49-F238E27FC236}">
                <a16:creationId xmlns:a16="http://schemas.microsoft.com/office/drawing/2014/main" id="{B08295E1-C25F-1C3E-8EB6-DFE2B91FB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642350" cy="1563688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8. Welk wereldwijd probleem wordt veroorzaakt door de CO</a:t>
            </a:r>
            <a:r>
              <a:rPr lang="fr-BE" altLang="fr-FR" sz="3200" b="1" baseline="-25000" dirty="0">
                <a:solidFill>
                  <a:srgbClr val="F1CD00"/>
                </a:solidFill>
              </a:rPr>
              <a:t>2</a:t>
            </a:r>
            <a:r>
              <a:rPr lang="fr-BE" altLang="fr-FR" sz="3200" b="1" dirty="0">
                <a:solidFill>
                  <a:srgbClr val="F1CD00"/>
                </a:solidFill>
              </a:rPr>
              <a:t>–uitstoot van menselijke activiteiten?</a:t>
            </a:r>
          </a:p>
        </p:txBody>
      </p:sp>
      <p:sp>
        <p:nvSpPr>
          <p:cNvPr id="25603" name="Espace réservé du contenu 2">
            <a:extLst>
              <a:ext uri="{FF2B5EF4-FFF2-40B4-BE49-F238E27FC236}">
                <a16:creationId xmlns:a16="http://schemas.microsoft.com/office/drawing/2014/main" id="{2B93A0ED-E4BA-D484-DB31-2EEA13CD9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880000"/>
            <a:ext cx="8064500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Zure regen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Klimaatverandering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Het gat in de ozonlaag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74DACDD6-8B5D-FDC2-6A7A-689DCCF26592}"/>
              </a:ext>
            </a:extLst>
          </p:cNvPr>
          <p:cNvSpPr/>
          <p:nvPr/>
        </p:nvSpPr>
        <p:spPr>
          <a:xfrm>
            <a:off x="360000" y="3429000"/>
            <a:ext cx="5905500" cy="647700"/>
          </a:xfrm>
          <a:prstGeom prst="roundRect">
            <a:avLst/>
          </a:prstGeom>
          <a:solidFill>
            <a:srgbClr val="F1CD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D42FD1E7-0E61-00A9-91D5-9059A115D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3">
            <a:extLst>
              <a:ext uri="{FF2B5EF4-FFF2-40B4-BE49-F238E27FC236}">
                <a16:creationId xmlns:a16="http://schemas.microsoft.com/office/drawing/2014/main" id="{63765275-81FC-9DB9-A40C-E1B5F9866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642350" cy="1079500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9. Hoeveel energie bespaar je door de verwarming 1°C lager te zetten?</a:t>
            </a:r>
          </a:p>
        </p:txBody>
      </p:sp>
      <p:sp>
        <p:nvSpPr>
          <p:cNvPr id="27651" name="Espace réservé du contenu 2">
            <a:extLst>
              <a:ext uri="{FF2B5EF4-FFF2-40B4-BE49-F238E27FC236}">
                <a16:creationId xmlns:a16="http://schemas.microsoft.com/office/drawing/2014/main" id="{4EFDDC6A-3819-059F-B41F-3EB9F0580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2880000"/>
            <a:ext cx="4019550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0,5%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3%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5%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7%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8ED09F8-46DF-FAD4-CDC2-6A3EA86CF1D9}"/>
              </a:ext>
            </a:extLst>
          </p:cNvPr>
          <p:cNvSpPr/>
          <p:nvPr/>
        </p:nvSpPr>
        <p:spPr>
          <a:xfrm>
            <a:off x="541107" y="4653136"/>
            <a:ext cx="1728788" cy="647700"/>
          </a:xfrm>
          <a:prstGeom prst="roundRect">
            <a:avLst/>
          </a:prstGeom>
          <a:solidFill>
            <a:srgbClr val="F1CD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4BC4867C-0333-37D2-FFA6-AB887B748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3">
            <a:extLst>
              <a:ext uri="{FF2B5EF4-FFF2-40B4-BE49-F238E27FC236}">
                <a16:creationId xmlns:a16="http://schemas.microsoft.com/office/drawing/2014/main" id="{0C90EF32-5E0C-8E48-5362-EC0F0EBBC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8931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BE" altLang="fr-FR" sz="3600" b="1" dirty="0">
                <a:solidFill>
                  <a:srgbClr val="F1CD00"/>
                </a:solidFill>
              </a:rPr>
              <a:t>10. Ken jij de naam en het vermogen* van deze 3 soorten lampen?</a:t>
            </a:r>
            <a:br>
              <a:rPr lang="fr-BE" altLang="fr-FR" sz="2800" b="1" dirty="0">
                <a:solidFill>
                  <a:srgbClr val="AFCE14"/>
                </a:solidFill>
                <a:latin typeface="Rockwell" panose="02060603020205020403" pitchFamily="18" charset="0"/>
              </a:rPr>
            </a:br>
            <a:endParaRPr lang="fr-BE" altLang="fr-FR" sz="2800" b="1" dirty="0">
              <a:solidFill>
                <a:srgbClr val="AFCE14"/>
              </a:solidFill>
              <a:latin typeface="Rockwell" panose="02060603020205020403" pitchFamily="18" charset="0"/>
            </a:endParaRPr>
          </a:p>
        </p:txBody>
      </p:sp>
      <p:pic>
        <p:nvPicPr>
          <p:cNvPr id="29699" name="Image 1">
            <a:extLst>
              <a:ext uri="{FF2B5EF4-FFF2-40B4-BE49-F238E27FC236}">
                <a16:creationId xmlns:a16="http://schemas.microsoft.com/office/drawing/2014/main" id="{E15E0F0B-AD90-63A1-22C9-E6C6B8D1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403600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Image 3">
            <a:extLst>
              <a:ext uri="{FF2B5EF4-FFF2-40B4-BE49-F238E27FC236}">
                <a16:creationId xmlns:a16="http://schemas.microsoft.com/office/drawing/2014/main" id="{7B825B2F-0F1C-534F-324F-AF5521AD4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60763"/>
            <a:ext cx="1557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4">
            <a:extLst>
              <a:ext uri="{FF2B5EF4-FFF2-40B4-BE49-F238E27FC236}">
                <a16:creationId xmlns:a16="http://schemas.microsoft.com/office/drawing/2014/main" id="{F05E4344-4BBE-4AE0-2B71-08B2F194F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08350"/>
            <a:ext cx="885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ZoneTexte 5">
            <a:extLst>
              <a:ext uri="{FF2B5EF4-FFF2-40B4-BE49-F238E27FC236}">
                <a16:creationId xmlns:a16="http://schemas.microsoft.com/office/drawing/2014/main" id="{B8DC4F35-D0B8-3C37-C5FE-9F986F88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3213100"/>
            <a:ext cx="2232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LED-LAMP</a:t>
            </a:r>
          </a:p>
        </p:txBody>
      </p:sp>
      <p:sp>
        <p:nvSpPr>
          <p:cNvPr id="29703" name="ZoneTexte 9">
            <a:extLst>
              <a:ext uri="{FF2B5EF4-FFF2-40B4-BE49-F238E27FC236}">
                <a16:creationId xmlns:a16="http://schemas.microsoft.com/office/drawing/2014/main" id="{1ECCA3D3-992C-D244-BFDA-6ACAEA52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3670300"/>
            <a:ext cx="3024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GLOEILAMP</a:t>
            </a:r>
          </a:p>
        </p:txBody>
      </p:sp>
      <p:sp>
        <p:nvSpPr>
          <p:cNvPr id="29704" name="ZoneTexte 10">
            <a:extLst>
              <a:ext uri="{FF2B5EF4-FFF2-40B4-BE49-F238E27FC236}">
                <a16:creationId xmlns:a16="http://schemas.microsoft.com/office/drawing/2014/main" id="{1309B3F2-A992-6303-291A-9B51D240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2751138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SPAARLAMP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FAA0CE-E22A-6A34-2241-CB2A82F56098}"/>
              </a:ext>
            </a:extLst>
          </p:cNvPr>
          <p:cNvSpPr txBox="1"/>
          <p:nvPr/>
        </p:nvSpPr>
        <p:spPr>
          <a:xfrm>
            <a:off x="593725" y="6248400"/>
            <a:ext cx="7956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Voor dezelfde lichtsterkte (in lumen).</a:t>
            </a:r>
            <a:br>
              <a: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Opgelet, dit kan verschillen afhankelijk van het merk, de vorm of het materiaal van de lamp.</a:t>
            </a:r>
          </a:p>
        </p:txBody>
      </p:sp>
      <p:sp>
        <p:nvSpPr>
          <p:cNvPr id="29706" name="ZoneTexte 12">
            <a:extLst>
              <a:ext uri="{FF2B5EF4-FFF2-40B4-BE49-F238E27FC236}">
                <a16:creationId xmlns:a16="http://schemas.microsoft.com/office/drawing/2014/main" id="{40AFAEB3-2BA6-03F4-E731-57B4EBC46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9613" y="4887913"/>
            <a:ext cx="1117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60W</a:t>
            </a:r>
          </a:p>
        </p:txBody>
      </p:sp>
      <p:sp>
        <p:nvSpPr>
          <p:cNvPr id="29707" name="ZoneTexte 13">
            <a:extLst>
              <a:ext uri="{FF2B5EF4-FFF2-40B4-BE49-F238E27FC236}">
                <a16:creationId xmlns:a16="http://schemas.microsoft.com/office/drawing/2014/main" id="{E280A1CB-07AF-A66F-05EC-8074CAFF8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950" y="4425950"/>
            <a:ext cx="111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7W</a:t>
            </a:r>
          </a:p>
        </p:txBody>
      </p:sp>
      <p:sp>
        <p:nvSpPr>
          <p:cNvPr id="29708" name="ZoneTexte 14">
            <a:extLst>
              <a:ext uri="{FF2B5EF4-FFF2-40B4-BE49-F238E27FC236}">
                <a16:creationId xmlns:a16="http://schemas.microsoft.com/office/drawing/2014/main" id="{847759A2-B3C4-80EA-F26E-ED96C5EB7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5345113"/>
            <a:ext cx="111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18W</a:t>
            </a:r>
          </a:p>
        </p:txBody>
      </p:sp>
      <p:pic>
        <p:nvPicPr>
          <p:cNvPr id="29709" name="Picture 4">
            <a:extLst>
              <a:ext uri="{FF2B5EF4-FFF2-40B4-BE49-F238E27FC236}">
                <a16:creationId xmlns:a16="http://schemas.microsoft.com/office/drawing/2014/main" id="{C6B456F3-C382-08AC-000A-629BF7344A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7113877C-CF51-2006-971B-68B9B271B6DD}"/>
              </a:ext>
            </a:extLst>
          </p:cNvPr>
          <p:cNvSpPr txBox="1"/>
          <p:nvPr/>
        </p:nvSpPr>
        <p:spPr>
          <a:xfrm>
            <a:off x="593725" y="6248400"/>
            <a:ext cx="7956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Voor dezelfde lichtsterkte (in lumen).</a:t>
            </a:r>
            <a:br>
              <a: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Opgelet, dit kan verschillen afhankelijk van het merk, de vorm of het materiaal van de lamp.</a:t>
            </a:r>
          </a:p>
        </p:txBody>
      </p:sp>
      <p:pic>
        <p:nvPicPr>
          <p:cNvPr id="31747" name="Image 1">
            <a:extLst>
              <a:ext uri="{FF2B5EF4-FFF2-40B4-BE49-F238E27FC236}">
                <a16:creationId xmlns:a16="http://schemas.microsoft.com/office/drawing/2014/main" id="{90E2EF8B-0E08-0B5D-F7F0-56988F287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1333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3">
            <a:extLst>
              <a:ext uri="{FF2B5EF4-FFF2-40B4-BE49-F238E27FC236}">
                <a16:creationId xmlns:a16="http://schemas.microsoft.com/office/drawing/2014/main" id="{E4A25638-073A-DAEB-E4EC-716F81BD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2571750"/>
            <a:ext cx="15573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4">
            <a:extLst>
              <a:ext uri="{FF2B5EF4-FFF2-40B4-BE49-F238E27FC236}">
                <a16:creationId xmlns:a16="http://schemas.microsoft.com/office/drawing/2014/main" id="{08D2B3DC-5AC3-6BBD-395E-FEFA3570F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492375"/>
            <a:ext cx="885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5">
            <a:extLst>
              <a:ext uri="{FF2B5EF4-FFF2-40B4-BE49-F238E27FC236}">
                <a16:creationId xmlns:a16="http://schemas.microsoft.com/office/drawing/2014/main" id="{04F94A0B-9170-2A91-3191-98373843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4695825"/>
            <a:ext cx="19685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b="1" dirty="0">
                <a:solidFill>
                  <a:srgbClr val="F1CD00"/>
                </a:solidFill>
                <a:latin typeface="+mj-lt"/>
                <a:ea typeface="+mj-ea"/>
                <a:cs typeface="+mj-cs"/>
              </a:rPr>
              <a:t>LED-LAMP</a:t>
            </a: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1517324C-0E58-59B1-21C7-55A7DF4FD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4695825"/>
            <a:ext cx="30241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b="1" dirty="0">
                <a:solidFill>
                  <a:srgbClr val="F1CD00"/>
                </a:solidFill>
                <a:latin typeface="+mj-lt"/>
                <a:ea typeface="+mj-ea"/>
                <a:cs typeface="+mj-cs"/>
              </a:rPr>
              <a:t>GLOEILAMP</a:t>
            </a:r>
            <a:endParaRPr lang="fr-BE" altLang="fr-FR" b="1" dirty="0">
              <a:solidFill>
                <a:srgbClr val="F1CD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ZoneTexte 10">
            <a:extLst>
              <a:ext uri="{FF2B5EF4-FFF2-40B4-BE49-F238E27FC236}">
                <a16:creationId xmlns:a16="http://schemas.microsoft.com/office/drawing/2014/main" id="{EE8898A3-FD93-5D71-A117-5EA6B932C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4695825"/>
            <a:ext cx="30241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b="1" dirty="0">
                <a:solidFill>
                  <a:srgbClr val="F1CD00"/>
                </a:solidFill>
                <a:latin typeface="+mj-lt"/>
                <a:ea typeface="+mj-ea"/>
                <a:cs typeface="+mj-cs"/>
              </a:rPr>
              <a:t>SPAARLAMP</a:t>
            </a:r>
          </a:p>
        </p:txBody>
      </p:sp>
      <p:sp>
        <p:nvSpPr>
          <p:cNvPr id="22" name="ZoneTexte 12">
            <a:extLst>
              <a:ext uri="{FF2B5EF4-FFF2-40B4-BE49-F238E27FC236}">
                <a16:creationId xmlns:a16="http://schemas.microsoft.com/office/drawing/2014/main" id="{1F2E8547-84C0-9F8E-727E-689F8B33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334000"/>
            <a:ext cx="1117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b="1" dirty="0">
                <a:solidFill>
                  <a:srgbClr val="F1CD00"/>
                </a:solidFill>
                <a:latin typeface="+mj-lt"/>
                <a:ea typeface="+mj-ea"/>
                <a:cs typeface="+mj-cs"/>
              </a:rPr>
              <a:t>60W</a:t>
            </a:r>
          </a:p>
        </p:txBody>
      </p:sp>
      <p:sp>
        <p:nvSpPr>
          <p:cNvPr id="23" name="ZoneTexte 13">
            <a:extLst>
              <a:ext uri="{FF2B5EF4-FFF2-40B4-BE49-F238E27FC236}">
                <a16:creationId xmlns:a16="http://schemas.microsoft.com/office/drawing/2014/main" id="{846DD794-D1BC-94C3-4465-5BB54021A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5270500"/>
            <a:ext cx="1117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b="1" dirty="0">
                <a:solidFill>
                  <a:srgbClr val="F1CD00"/>
                </a:solidFill>
                <a:latin typeface="+mj-lt"/>
                <a:ea typeface="+mj-ea"/>
                <a:cs typeface="+mj-cs"/>
              </a:rPr>
              <a:t>7W</a:t>
            </a:r>
          </a:p>
        </p:txBody>
      </p:sp>
      <p:sp>
        <p:nvSpPr>
          <p:cNvPr id="24" name="ZoneTexte 14">
            <a:extLst>
              <a:ext uri="{FF2B5EF4-FFF2-40B4-BE49-F238E27FC236}">
                <a16:creationId xmlns:a16="http://schemas.microsoft.com/office/drawing/2014/main" id="{36E209A0-12B1-6903-9008-320FFDE21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5294313"/>
            <a:ext cx="11176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BE" altLang="fr-FR" sz="2800" b="1" dirty="0">
                <a:solidFill>
                  <a:srgbClr val="F1CD00"/>
                </a:solidFill>
                <a:latin typeface="+mj-lt"/>
                <a:ea typeface="+mj-ea"/>
                <a:cs typeface="+mj-cs"/>
              </a:rPr>
              <a:t>18W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9516A13-120F-CC9B-67D6-C6253BEDFA9A}"/>
              </a:ext>
            </a:extLst>
          </p:cNvPr>
          <p:cNvCxnSpPr/>
          <p:nvPr/>
        </p:nvCxnSpPr>
        <p:spPr>
          <a:xfrm>
            <a:off x="3203575" y="2751138"/>
            <a:ext cx="0" cy="28908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04C256D-9E4A-A5BE-2C9B-3C63DCDFCA70}"/>
              </a:ext>
            </a:extLst>
          </p:cNvPr>
          <p:cNvCxnSpPr/>
          <p:nvPr/>
        </p:nvCxnSpPr>
        <p:spPr>
          <a:xfrm>
            <a:off x="6196013" y="2705100"/>
            <a:ext cx="0" cy="28908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3">
            <a:extLst>
              <a:ext uri="{FF2B5EF4-FFF2-40B4-BE49-F238E27FC236}">
                <a16:creationId xmlns:a16="http://schemas.microsoft.com/office/drawing/2014/main" id="{C53AE0DE-5B3A-A35A-FD6B-61D9261AE18F}"/>
              </a:ext>
            </a:extLst>
          </p:cNvPr>
          <p:cNvSpPr txBox="1">
            <a:spLocks/>
          </p:cNvSpPr>
          <p:nvPr/>
        </p:nvSpPr>
        <p:spPr bwMode="auto">
          <a:xfrm>
            <a:off x="260350" y="835025"/>
            <a:ext cx="8893175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fr-BE" altLang="fr-FR" sz="3600" b="1" kern="0" dirty="0">
                <a:solidFill>
                  <a:srgbClr val="F1CD00"/>
                </a:solidFill>
              </a:rPr>
              <a:t>10. Vermogen per lamp:</a:t>
            </a:r>
            <a:endParaRPr lang="fr-BE" altLang="fr-FR" sz="3600" b="1" kern="0" dirty="0">
              <a:solidFill>
                <a:srgbClr val="AFCE14"/>
              </a:solidFill>
            </a:endParaRPr>
          </a:p>
        </p:txBody>
      </p:sp>
      <p:pic>
        <p:nvPicPr>
          <p:cNvPr id="31759" name="Picture 4">
            <a:extLst>
              <a:ext uri="{FF2B5EF4-FFF2-40B4-BE49-F238E27FC236}">
                <a16:creationId xmlns:a16="http://schemas.microsoft.com/office/drawing/2014/main" id="{A04D6398-7872-57C9-CE7F-AA2ED3A87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>
            <a:extLst>
              <a:ext uri="{FF2B5EF4-FFF2-40B4-BE49-F238E27FC236}">
                <a16:creationId xmlns:a16="http://schemas.microsoft.com/office/drawing/2014/main" id="{2EC15078-FBF1-48F7-87C7-3E4FF0C9E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785225" cy="790575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1. Wat verbruikt het </a:t>
            </a:r>
            <a:r>
              <a:rPr lang="fr-BE" altLang="fr-FR" sz="3200" b="1" dirty="0" err="1">
                <a:solidFill>
                  <a:srgbClr val="F1CD00"/>
                </a:solidFill>
              </a:rPr>
              <a:t>meeste</a:t>
            </a:r>
            <a:r>
              <a:rPr lang="fr-BE" altLang="fr-FR" sz="3200" b="1" dirty="0">
                <a:solidFill>
                  <a:srgbClr val="F1CD00"/>
                </a:solidFill>
              </a:rPr>
              <a:t> energie in huis?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268363-EEEF-6491-F677-F1496DCF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880000"/>
            <a:ext cx="3744913" cy="2622550"/>
          </a:xfrm>
        </p:spPr>
        <p:txBody>
          <a:bodyPr/>
          <a:lstStyle/>
          <a:p>
            <a:pPr marL="0" indent="0" algn="ctr">
              <a:buClr>
                <a:srgbClr val="F1CD00"/>
              </a:buClr>
              <a:buSzPct val="110000"/>
              <a:buNone/>
              <a:defRPr/>
            </a:pPr>
            <a:endParaRPr lang="fr-BE" altLang="fr-FR" sz="3600" dirty="0"/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Verwarming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endParaRPr lang="fr-BE" altLang="fr-FR" sz="3600" dirty="0"/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Elektriciteit</a:t>
            </a:r>
          </a:p>
          <a:p>
            <a:pPr>
              <a:defRPr/>
            </a:pPr>
            <a:endParaRPr lang="nl-NL" sz="3600" dirty="0"/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9B2AD4C0-D1A5-EFAD-28FC-54F914DF5EB7}"/>
              </a:ext>
            </a:extLst>
          </p:cNvPr>
          <p:cNvSpPr/>
          <p:nvPr/>
        </p:nvSpPr>
        <p:spPr>
          <a:xfrm>
            <a:off x="400050" y="3482609"/>
            <a:ext cx="3448050" cy="647700"/>
          </a:xfrm>
          <a:prstGeom prst="round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A052508C-339A-4DF7-35C5-093C6372C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9">
            <a:extLst>
              <a:ext uri="{FF2B5EF4-FFF2-40B4-BE49-F238E27FC236}">
                <a16:creationId xmlns:a16="http://schemas.microsoft.com/office/drawing/2014/main" id="{3CC616A8-1488-5E9B-57D1-DD1C45AC6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45013"/>
            <a:ext cx="18288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13">
            <a:extLst>
              <a:ext uri="{FF2B5EF4-FFF2-40B4-BE49-F238E27FC236}">
                <a16:creationId xmlns:a16="http://schemas.microsoft.com/office/drawing/2014/main" id="{7F885A61-F42F-8290-FDBC-42DA944F2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527550"/>
            <a:ext cx="94773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D981B67-3FED-6459-3A48-AA40B5D8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492375"/>
            <a:ext cx="2317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755D6826-D2CE-7791-F747-0B6097DB8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ijdelijke aanduiding voor inhoud 6">
            <a:extLst>
              <a:ext uri="{FF2B5EF4-FFF2-40B4-BE49-F238E27FC236}">
                <a16:creationId xmlns:a16="http://schemas.microsoft.com/office/drawing/2014/main" id="{60B2421B-731E-C024-D5D2-E10DD5A9C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440311"/>
              </p:ext>
            </p:extLst>
          </p:nvPr>
        </p:nvGraphicFramePr>
        <p:xfrm>
          <a:off x="20638" y="332656"/>
          <a:ext cx="8772847" cy="588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3">
            <a:extLst>
              <a:ext uri="{FF2B5EF4-FFF2-40B4-BE49-F238E27FC236}">
                <a16:creationId xmlns:a16="http://schemas.microsoft.com/office/drawing/2014/main" id="{5A0D46B7-9855-9EB2-617E-B92802C56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642350" cy="1727200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2. Waarmee verwarmt men in België hoofdzakelijk?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2C725-E49F-79FA-086C-977871D3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880000"/>
            <a:ext cx="3744912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Elektriciteit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Gas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Stookolie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Hout</a:t>
            </a:r>
            <a:endParaRPr lang="fr-BE" altLang="fr-FR" sz="3600" dirty="0"/>
          </a:p>
          <a:p>
            <a:pPr>
              <a:buClr>
                <a:srgbClr val="F1CD00"/>
              </a:buClr>
              <a:defRPr/>
            </a:pPr>
            <a:endParaRPr lang="nl-NL" sz="36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34CC5AD-6798-711B-FBFA-3051F3BF8E9E}"/>
              </a:ext>
            </a:extLst>
          </p:cNvPr>
          <p:cNvSpPr txBox="1">
            <a:spLocks/>
          </p:cNvSpPr>
          <p:nvPr/>
        </p:nvSpPr>
        <p:spPr bwMode="auto">
          <a:xfrm>
            <a:off x="3275012" y="4058605"/>
            <a:ext cx="1296988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21%</a:t>
            </a:r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			</a:t>
            </a:r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			</a:t>
            </a:r>
            <a:endParaRPr lang="fr-BE" altLang="fr-FR" sz="3600" kern="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BBABD3A-A457-AC15-E872-EE704ADD8B32}"/>
              </a:ext>
            </a:extLst>
          </p:cNvPr>
          <p:cNvSpPr txBox="1">
            <a:spLocks/>
          </p:cNvSpPr>
          <p:nvPr/>
        </p:nvSpPr>
        <p:spPr bwMode="auto">
          <a:xfrm>
            <a:off x="3304626" y="3426464"/>
            <a:ext cx="1096962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66%</a:t>
            </a:r>
            <a:endParaRPr lang="fr-BE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endParaRPr lang="fr-FR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endParaRPr lang="fr-FR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	</a:t>
            </a:r>
            <a:endParaRPr lang="fr-BE" altLang="fr-FR" sz="3600" kern="0" dirty="0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EA10ABC2-83FB-453C-B7EC-76C69A960759}"/>
              </a:ext>
            </a:extLst>
          </p:cNvPr>
          <p:cNvSpPr/>
          <p:nvPr/>
        </p:nvSpPr>
        <p:spPr>
          <a:xfrm>
            <a:off x="542223" y="3427461"/>
            <a:ext cx="3825875" cy="647700"/>
          </a:xfrm>
          <a:prstGeom prst="round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9223" name="Picture 4">
            <a:extLst>
              <a:ext uri="{FF2B5EF4-FFF2-40B4-BE49-F238E27FC236}">
                <a16:creationId xmlns:a16="http://schemas.microsoft.com/office/drawing/2014/main" id="{3EE8649A-48DC-2A09-BEDA-E92910BD3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958F3B7-8202-5826-BA3E-A7C1E7F9FFFC}"/>
              </a:ext>
            </a:extLst>
          </p:cNvPr>
          <p:cNvSpPr txBox="1">
            <a:spLocks/>
          </p:cNvSpPr>
          <p:nvPr/>
        </p:nvSpPr>
        <p:spPr bwMode="auto">
          <a:xfrm>
            <a:off x="3525311" y="2812711"/>
            <a:ext cx="1096962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7%</a:t>
            </a:r>
            <a:endParaRPr lang="fr-BE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endParaRPr lang="fr-FR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endParaRPr lang="fr-FR" altLang="fr-FR" sz="3600" kern="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EDC72B8-4C30-0EEF-C677-69A6372E6F0D}"/>
              </a:ext>
            </a:extLst>
          </p:cNvPr>
          <p:cNvSpPr txBox="1">
            <a:spLocks/>
          </p:cNvSpPr>
          <p:nvPr/>
        </p:nvSpPr>
        <p:spPr bwMode="auto">
          <a:xfrm>
            <a:off x="3475038" y="4602683"/>
            <a:ext cx="1096962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3%</a:t>
            </a:r>
            <a:endParaRPr lang="fr-BE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endParaRPr lang="fr-FR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endParaRPr lang="fr-FR" altLang="fr-FR" sz="3600" kern="0" dirty="0"/>
          </a:p>
          <a:p>
            <a:pPr marL="0" indent="0">
              <a:buClr>
                <a:srgbClr val="AFCE14"/>
              </a:buClr>
              <a:buSzPct val="110000"/>
              <a:buFontTx/>
              <a:buNone/>
              <a:defRPr/>
            </a:pPr>
            <a:r>
              <a:rPr lang="fr-FR" altLang="fr-FR" sz="3600" kern="0" dirty="0"/>
              <a:t>	</a:t>
            </a:r>
            <a:endParaRPr lang="fr-BE" altLang="fr-FR" sz="3600" kern="0" dirty="0"/>
          </a:p>
        </p:txBody>
      </p:sp>
    </p:spTree>
    <p:extLst>
      <p:ext uri="{BB962C8B-B14F-4D97-AF65-F5344CB8AC3E}">
        <p14:creationId xmlns:p14="http://schemas.microsoft.com/office/powerpoint/2010/main" val="18393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4">
            <a:extLst>
              <a:ext uri="{FF2B5EF4-FFF2-40B4-BE49-F238E27FC236}">
                <a16:creationId xmlns:a16="http://schemas.microsoft.com/office/drawing/2014/main" id="{3EE8649A-48DC-2A09-BEDA-E92910BD3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5EA2A508-F21E-1989-237D-D69BF4CAF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3028" y="692696"/>
            <a:ext cx="7428106" cy="514396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">
            <a:extLst>
              <a:ext uri="{FF2B5EF4-FFF2-40B4-BE49-F238E27FC236}">
                <a16:creationId xmlns:a16="http://schemas.microsoft.com/office/drawing/2014/main" id="{AE5CFE16-7AAF-0764-D299-C32FFC60D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642350" cy="1727200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3. Wat is de ideale klastemperatuur?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744A0-ED48-C70A-9F27-FC730CE0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880000"/>
            <a:ext cx="3744912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14-16° C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16-18° C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18-20° C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20-22° C</a:t>
            </a:r>
            <a:endParaRPr lang="fr-BE" altLang="fr-FR" sz="3600" dirty="0"/>
          </a:p>
          <a:p>
            <a:pPr>
              <a:buClr>
                <a:srgbClr val="F1CD00"/>
              </a:buClr>
              <a:defRPr/>
            </a:pPr>
            <a:endParaRPr lang="nl-NL" sz="3600" dirty="0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D736E793-0964-0937-917D-EC4BBFB7B221}"/>
              </a:ext>
            </a:extLst>
          </p:cNvPr>
          <p:cNvSpPr/>
          <p:nvPr/>
        </p:nvSpPr>
        <p:spPr>
          <a:xfrm>
            <a:off x="540000" y="4048069"/>
            <a:ext cx="3825875" cy="647700"/>
          </a:xfrm>
          <a:prstGeom prst="round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992BE70C-27BD-8EB5-0994-FA500D542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3">
            <a:extLst>
              <a:ext uri="{FF2B5EF4-FFF2-40B4-BE49-F238E27FC236}">
                <a16:creationId xmlns:a16="http://schemas.microsoft.com/office/drawing/2014/main" id="{2B71EBEA-8997-3489-B846-8FCDCB76F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642350" cy="1727200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4. Welke temperatuur is ‘s nachts, in het weekend, of tijdens de vakanties voldoende?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0C0645-2CFF-82CC-CBC9-A8F985733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880000"/>
            <a:ext cx="3744912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3600" dirty="0"/>
              <a:t>10-12° C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12-14° C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14-16° C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3600" dirty="0"/>
              <a:t>16-18° C</a:t>
            </a:r>
            <a:endParaRPr lang="fr-BE" altLang="fr-FR" sz="3600" dirty="0"/>
          </a:p>
          <a:p>
            <a:pPr>
              <a:buClr>
                <a:srgbClr val="F1CD00"/>
              </a:buClr>
              <a:defRPr/>
            </a:pPr>
            <a:endParaRPr lang="nl-NL" sz="3600" dirty="0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016436B9-E95D-1115-A9F8-86484E6A5282}"/>
              </a:ext>
            </a:extLst>
          </p:cNvPr>
          <p:cNvSpPr/>
          <p:nvPr/>
        </p:nvSpPr>
        <p:spPr>
          <a:xfrm>
            <a:off x="540000" y="3429000"/>
            <a:ext cx="3825875" cy="647700"/>
          </a:xfrm>
          <a:prstGeom prst="round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396995AA-725F-C2E8-0C32-FF3669FBA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3">
            <a:extLst>
              <a:ext uri="{FF2B5EF4-FFF2-40B4-BE49-F238E27FC236}">
                <a16:creationId xmlns:a16="http://schemas.microsoft.com/office/drawing/2014/main" id="{CA102C13-1073-5F27-D87E-E4D54D185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8642350" cy="1727200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5. Waarom is de klastemperatuur best niet te hoog?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8EF783-9B38-D9AB-625A-ADF74012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880000"/>
            <a:ext cx="8377237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BE" altLang="fr-FR" sz="2400" dirty="0"/>
              <a:t>Je kan je beter concentreren bij een lagere temperatuur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2400" dirty="0"/>
              <a:t>Je wordt suf als de temperatuur te hoog is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fr-FR" altLang="fr-FR" sz="2400" dirty="0"/>
              <a:t>Je krijgt hoofdpijn van te lang in een te warm klaslokaal te zitten</a:t>
            </a:r>
          </a:p>
          <a:p>
            <a:pPr marL="514350" indent="-514350">
              <a:buClr>
                <a:srgbClr val="F1CD00"/>
              </a:buClr>
              <a:buSzPct val="110000"/>
              <a:buFont typeface="+mj-lt"/>
              <a:buAutoNum type="alphaUcPeriod"/>
              <a:defRPr/>
            </a:pPr>
            <a:r>
              <a:rPr lang="nl-NL" altLang="fr-FR" sz="2400" dirty="0"/>
              <a:t>Een lagere temperatuur is goed voor de portemonnee en het milieu</a:t>
            </a:r>
            <a:endParaRPr lang="fr-BE" altLang="fr-FR" sz="2400" dirty="0"/>
          </a:p>
          <a:p>
            <a:pPr>
              <a:buClr>
                <a:srgbClr val="F1CD00"/>
              </a:buClr>
              <a:defRPr/>
            </a:pPr>
            <a:endParaRPr lang="nl-NL" sz="3600" dirty="0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92DEC339-D3E8-C1B1-A36E-E0AC2170D126}"/>
              </a:ext>
            </a:extLst>
          </p:cNvPr>
          <p:cNvSpPr/>
          <p:nvPr/>
        </p:nvSpPr>
        <p:spPr>
          <a:xfrm>
            <a:off x="593174" y="2654585"/>
            <a:ext cx="8377237" cy="2730500"/>
          </a:xfrm>
          <a:prstGeom prst="roundRect">
            <a:avLst/>
          </a:prstGeom>
          <a:solidFill>
            <a:srgbClr val="FFC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5B1976EA-FA35-23A8-D3C4-387C42C7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3">
            <a:extLst>
              <a:ext uri="{FF2B5EF4-FFF2-40B4-BE49-F238E27FC236}">
                <a16:creationId xmlns:a16="http://schemas.microsoft.com/office/drawing/2014/main" id="{DE0BB594-DB9C-51DE-E328-4F678D65F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0000" y="900000"/>
            <a:ext cx="9001125" cy="1727200"/>
          </a:xfrm>
        </p:spPr>
        <p:txBody>
          <a:bodyPr anchor="t"/>
          <a:lstStyle/>
          <a:p>
            <a:pPr algn="l"/>
            <a:r>
              <a:rPr lang="fr-BE" altLang="fr-FR" sz="3200" b="1" dirty="0">
                <a:solidFill>
                  <a:srgbClr val="F1CD00"/>
                </a:solidFill>
              </a:rPr>
              <a:t>6. Welke energiebronnen worden in België gebruikt om elektriciteit op te wekken? </a:t>
            </a:r>
            <a:br>
              <a:rPr lang="fr-BE" altLang="fr-FR" sz="3200" b="1" dirty="0">
                <a:solidFill>
                  <a:srgbClr val="F1CD00"/>
                </a:solidFill>
              </a:rPr>
            </a:br>
            <a:r>
              <a:rPr lang="fr-BE" altLang="fr-FR" sz="3200" b="1" dirty="0">
                <a:solidFill>
                  <a:srgbClr val="F1CD00"/>
                </a:solidFill>
              </a:rPr>
              <a:t>Zet in de juiste volgorde.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192EBC84-9090-A9F2-E016-8F4E111D5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000" y="2880000"/>
            <a:ext cx="8064500" cy="2622550"/>
          </a:xfrm>
        </p:spPr>
        <p:txBody>
          <a:bodyPr/>
          <a:lstStyle/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BE" altLang="fr-FR" sz="3600" dirty="0"/>
              <a:t>aardgas &gt; kernenergie &gt; hernieuwbare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hernieuwbare &gt; aardgas &gt; kernenergie</a:t>
            </a:r>
          </a:p>
          <a:p>
            <a:pPr marL="514350" indent="-514350">
              <a:buClr>
                <a:srgbClr val="F1CD00"/>
              </a:buClr>
              <a:buSzPct val="110000"/>
              <a:buFont typeface="Calibri" panose="020F0502020204030204" pitchFamily="34" charset="0"/>
              <a:buAutoNum type="alphaUcPeriod"/>
            </a:pPr>
            <a:r>
              <a:rPr lang="fr-FR" altLang="fr-FR" sz="3600" dirty="0"/>
              <a:t>kernenergie &gt; aardgas &gt; hernieuwbare</a:t>
            </a:r>
            <a:endParaRPr lang="fr-BE" altLang="fr-FR" sz="3600" dirty="0"/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44FD7CAA-4058-9FD0-B9A6-35DDC6963CD3}"/>
              </a:ext>
            </a:extLst>
          </p:cNvPr>
          <p:cNvSpPr/>
          <p:nvPr/>
        </p:nvSpPr>
        <p:spPr>
          <a:xfrm>
            <a:off x="539500" y="4048069"/>
            <a:ext cx="7848600" cy="647700"/>
          </a:xfrm>
          <a:prstGeom prst="roundRect">
            <a:avLst/>
          </a:prstGeom>
          <a:solidFill>
            <a:srgbClr val="F1CD00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BE" dirty="0"/>
          </a:p>
        </p:txBody>
      </p:sp>
      <p:pic>
        <p:nvPicPr>
          <p:cNvPr id="17414" name="Picture 4">
            <a:extLst>
              <a:ext uri="{FF2B5EF4-FFF2-40B4-BE49-F238E27FC236}">
                <a16:creationId xmlns:a16="http://schemas.microsoft.com/office/drawing/2014/main" id="{FD72BB1B-704E-0CCC-297C-0BD4B329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5"/>
          <a:stretch>
            <a:fillRect/>
          </a:stretch>
        </p:blipFill>
        <p:spPr bwMode="auto">
          <a:xfrm>
            <a:off x="20638" y="6764338"/>
            <a:ext cx="9132887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9D481314E51E43A1E4693DBDBCA734" ma:contentTypeVersion="" ma:contentTypeDescription="Create a new document." ma:contentTypeScope="" ma:versionID="cbd360390d6352f2c5d142ae6cf51611">
  <xsd:schema xmlns:xsd="http://www.w3.org/2001/XMLSchema" xmlns:xs="http://www.w3.org/2001/XMLSchema" xmlns:p="http://schemas.microsoft.com/office/2006/metadata/properties" xmlns:ns2="9a2f0e0e-5fa1-4b50-9e34-1f1417b5c645" xmlns:ns3="ab79bae5-3954-4fc6-b5c7-a632e027fd35" targetNamespace="http://schemas.microsoft.com/office/2006/metadata/properties" ma:root="true" ma:fieldsID="389eeb2a794b1665783e868929359eb3" ns2:_="" ns3:_="">
    <xsd:import namespace="9a2f0e0e-5fa1-4b50-9e34-1f1417b5c645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f0e0e-5fa1-4b50-9e34-1f1417b5c6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BFB41-7C07-494A-A6BF-38D38E7E3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f0e0e-5fa1-4b50-9e34-1f1417b5c645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B5F675-C6A3-4632-887E-A84D58CD16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733</Words>
  <Application>Microsoft Office PowerPoint</Application>
  <PresentationFormat>Diavoorstelling (4:3)</PresentationFormat>
  <Paragraphs>117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Nunito Sans</vt:lpstr>
      <vt:lpstr>Rockwell</vt:lpstr>
      <vt:lpstr>Times New Roman</vt:lpstr>
      <vt:lpstr>Verdana</vt:lpstr>
      <vt:lpstr>Kantoorthema</vt:lpstr>
      <vt:lpstr>PowerPoint-presentatie</vt:lpstr>
      <vt:lpstr>1. Wat verbruikt het meeste energie in huis?</vt:lpstr>
      <vt:lpstr>PowerPoint-presentatie</vt:lpstr>
      <vt:lpstr>2. Waarmee verwarmt men in België hoofdzakelijk?</vt:lpstr>
      <vt:lpstr>PowerPoint-presentatie</vt:lpstr>
      <vt:lpstr>3. Wat is de ideale klastemperatuur?</vt:lpstr>
      <vt:lpstr>4. Welke temperatuur is ‘s nachts, in het weekend, of tijdens de vakanties voldoende?</vt:lpstr>
      <vt:lpstr>5. Waarom is de klastemperatuur best niet te hoog?</vt:lpstr>
      <vt:lpstr>6. Welke energiebronnen worden in België gebruikt om elektriciteit op te wekken?  Zet in de juiste volgorde.</vt:lpstr>
      <vt:lpstr>PowerPoint-presentatie</vt:lpstr>
      <vt:lpstr>7. Welke hernieuwbare energiebron produceert in België het meeste elektriciteit?</vt:lpstr>
      <vt:lpstr>PowerPoint-presentatie</vt:lpstr>
      <vt:lpstr>8. Welk wereldwijd probleem wordt veroorzaakt door de CO2–uitstoot van menselijke activiteiten?</vt:lpstr>
      <vt:lpstr>9. Hoeveel energie bespaar je door de verwarming 1°C lager te zetten?</vt:lpstr>
      <vt:lpstr>10. Ken jij de naam en het vermogen* van deze 3 soorten lampen? </vt:lpstr>
      <vt:lpstr>PowerPoint-presentatie</vt:lpstr>
    </vt:vector>
  </TitlesOfParts>
  <Company>GREEN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judith</dc:creator>
  <cp:lastModifiedBy>NG</cp:lastModifiedBy>
  <cp:revision>431</cp:revision>
  <dcterms:created xsi:type="dcterms:W3CDTF">2007-11-30T17:09:23Z</dcterms:created>
  <dcterms:modified xsi:type="dcterms:W3CDTF">2023-06-21T08:43:24Z</dcterms:modified>
</cp:coreProperties>
</file>